
<file path=[Content_Types].xml><?xml version="1.0" encoding="utf-8"?>
<Types xmlns="http://schemas.openxmlformats.org/package/2006/content-types">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4" r:id="rId22"/>
    <p:sldId id="2585" r:id="rId23"/>
    <p:sldId id="2586" r:id="rId24"/>
    <p:sldId id="2588" r:id="rId25"/>
    <p:sldId id="2589" r:id="rId26"/>
    <p:sldId id="2590" r:id="rId27"/>
    <p:sldId id="259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AI Foundry E2E Lab — Comprehensive Workshop Deck Outline" id="{95F3E929-CFA1-4DD9-A2E7-B4AB168C63E4}">
          <p14:sldIdLst>
            <p14:sldId id="2561"/>
            <p14:sldId id="2562"/>
          </p14:sldIdLst>
        </p14:section>
        <p14:section name="Introduction and Setup Essentials" id="{0A786924-5CD4-4EE5-8119-E089C7167E63}">
          <p14:sldIdLst>
            <p14:sldId id="2563"/>
            <p14:sldId id="2564"/>
            <p14:sldId id="2565"/>
            <p14:sldId id="2566"/>
          </p14:sldIdLst>
        </p14:section>
        <p14:section name="Core AI Services and Configuration" id="{8EA6DE08-07AB-4291-A03F-33D3AA305576}">
          <p14:sldIdLst>
            <p14:sldId id="2567"/>
            <p14:sldId id="2568"/>
            <p14:sldId id="2569"/>
            <p14:sldId id="2570"/>
          </p14:sldIdLst>
        </p14:section>
        <p14:section name="Workshop Phases I–IV: Foundational Implementation" id="{FCF7C5BE-34A3-4025-A74F-3547679B86EC}">
          <p14:sldIdLst>
            <p14:sldId id="2571"/>
            <p14:sldId id="2572"/>
            <p14:sldId id="2573"/>
            <p14:sldId id="2574"/>
            <p14:sldId id="2575"/>
          </p14:sldIdLst>
        </p14:section>
        <p14:section name="Workshop Phases V–VIII: Advanced Capabilities" id="{1DE39BA6-5961-4CF8-BED0-08012BE36118}">
          <p14:sldIdLst>
            <p14:sldId id="2576"/>
            <p14:sldId id="2577"/>
            <p14:sldId id="2578"/>
            <p14:sldId id="2579"/>
            <p14:sldId id="2580"/>
          </p14:sldIdLst>
        </p14:section>
        <p14:section name="Troubleshooting, Best Practices, and Community" id="{589A54FC-B54B-47DC-90D1-4F53FC41A4F3}">
          <p14:sldIdLst>
            <p14:sldId id="2584"/>
            <p14:sldId id="2585"/>
            <p14:sldId id="2586"/>
          </p14:sldIdLst>
        </p14:section>
        <p14:section name="References and Additional Resources" id="{46C4FB35-E876-4C2B-AC77-8EB5C04EA965}">
          <p14:sldIdLst>
            <p14:sldId id="2588"/>
            <p14:sldId id="2589"/>
            <p14:sldId id="2590"/>
          </p14:sldIdLst>
        </p14:section>
        <p14:section name="Summary and Next Steps" id="{B004F444-4C27-4254-ABC4-D43477A4D7E4}">
          <p14:sldIdLst>
            <p14:sldId id="25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713351-326C-C1E9-C701-DD62B628A523}" v="32" dt="2025-09-05T17:22:18.1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13" d="100"/>
          <a:sy n="113" d="100"/>
        </p:scale>
        <p:origin x="538" y="3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pil Dhanger" userId="S::kapildhanger@microsoft.com::ddd3bedf-babc-45f4-af08-a6f5d541c9fb" providerId="AD" clId="Web-{8C713351-326C-C1E9-C701-DD62B628A523}"/>
    <pc:docChg chg="addSld delSld modSld addSection">
      <pc:chgData name="Kapil Dhanger" userId="S::kapildhanger@microsoft.com::ddd3bedf-babc-45f4-af08-a6f5d541c9fb" providerId="AD" clId="Web-{8C713351-326C-C1E9-C701-DD62B628A523}" dt="2025-09-05T17:22:18.187" v="39"/>
      <pc:docMkLst>
        <pc:docMk/>
      </pc:docMkLst>
      <pc:sldChg chg="del">
        <pc:chgData name="Kapil Dhanger" userId="S::kapildhanger@microsoft.com::ddd3bedf-babc-45f4-af08-a6f5d541c9fb" providerId="AD" clId="Web-{8C713351-326C-C1E9-C701-DD62B628A523}" dt="2025-09-05T17:17:08.152" v="0" actId="34807"/>
        <pc:sldMkLst>
          <pc:docMk/>
          <pc:sldMk cId="109857222" sldId="256"/>
        </pc:sldMkLst>
      </pc:sldChg>
      <pc:sldChg chg="addSp modSp add mod setBg addAnim">
        <pc:chgData name="Kapil Dhanger" userId="S::kapildhanger@microsoft.com::ddd3bedf-babc-45f4-af08-a6f5d541c9fb" providerId="AD" clId="Web-{8C713351-326C-C1E9-C701-DD62B628A523}" dt="2025-09-05T17:17:08.434" v="4" actId="34807"/>
        <pc:sldMkLst>
          <pc:docMk/>
          <pc:sldMk cId="528857859" sldId="2561"/>
        </pc:sldMkLst>
        <pc:spChg chg="mod">
          <ac:chgData name="Kapil Dhanger" userId="S::kapildhanger@microsoft.com::ddd3bedf-babc-45f4-af08-a6f5d541c9fb" providerId="AD" clId="Web-{8C713351-326C-C1E9-C701-DD62B628A523}" dt="2025-09-05T17:17:08.434" v="1" actId="34807"/>
          <ac:spMkLst>
            <pc:docMk/>
            <pc:sldMk cId="528857859" sldId="2561"/>
            <ac:spMk id="2" creationId="{74C7DFEA-B045-B32D-25B4-51911D24FC07}"/>
          </ac:spMkLst>
        </pc:spChg>
        <pc:spChg chg="mod">
          <ac:chgData name="Kapil Dhanger" userId="S::kapildhanger@microsoft.com::ddd3bedf-babc-45f4-af08-a6f5d541c9fb" providerId="AD" clId="Web-{8C713351-326C-C1E9-C701-DD62B628A523}" dt="2025-09-05T17:17:08.434" v="1" actId="34807"/>
          <ac:spMkLst>
            <pc:docMk/>
            <pc:sldMk cId="528857859" sldId="2561"/>
            <ac:spMk id="3" creationId="{107C46EF-1D3A-01B7-84D6-3CAADAF88F45}"/>
          </ac:spMkLst>
        </pc:spChg>
        <pc:spChg chg="add">
          <ac:chgData name="Kapil Dhanger" userId="S::kapildhanger@microsoft.com::ddd3bedf-babc-45f4-af08-a6f5d541c9fb" providerId="AD" clId="Web-{8C713351-326C-C1E9-C701-DD62B628A523}" dt="2025-09-05T17:17:08.434" v="1" actId="34807"/>
          <ac:spMkLst>
            <pc:docMk/>
            <pc:sldMk cId="528857859" sldId="2561"/>
            <ac:spMk id="8" creationId="{F456DBD1-1048-5A22-C973-3E5FA83F57BA}"/>
          </ac:spMkLst>
        </pc:spChg>
      </pc:sldChg>
      <pc:sldChg chg="addSp modSp add mod modTransition setBg addAnim">
        <pc:chgData name="Kapil Dhanger" userId="S::kapildhanger@microsoft.com::ddd3bedf-babc-45f4-af08-a6f5d541c9fb" providerId="AD" clId="Web-{8C713351-326C-C1E9-C701-DD62B628A523}" dt="2025-09-05T17:17:08.434" v="5" actId="34807"/>
        <pc:sldMkLst>
          <pc:docMk/>
          <pc:sldMk cId="3660022406" sldId="2562"/>
        </pc:sldMkLst>
        <pc:spChg chg="mod">
          <ac:chgData name="Kapil Dhanger" userId="S::kapildhanger@microsoft.com::ddd3bedf-babc-45f4-af08-a6f5d541c9fb" providerId="AD" clId="Web-{8C713351-326C-C1E9-C701-DD62B628A523}" dt="2025-09-05T17:17:08.434" v="1" actId="34807"/>
          <ac:spMkLst>
            <pc:docMk/>
            <pc:sldMk cId="3660022406" sldId="2562"/>
            <ac:spMk id="2" creationId="{4264CDB8-A17C-410F-6A6D-0B35EF17D540}"/>
          </ac:spMkLst>
        </pc:spChg>
        <pc:spChg chg="mod">
          <ac:chgData name="Kapil Dhanger" userId="S::kapildhanger@microsoft.com::ddd3bedf-babc-45f4-af08-a6f5d541c9fb" providerId="AD" clId="Web-{8C713351-326C-C1E9-C701-DD62B628A523}" dt="2025-09-05T17:17:08.434" v="1" actId="34807"/>
          <ac:spMkLst>
            <pc:docMk/>
            <pc:sldMk cId="3660022406" sldId="2562"/>
            <ac:spMk id="3" creationId="{167AA9A6-548C-8CAA-FF9A-EB8E4C7BA75D}"/>
          </ac:spMkLst>
        </pc:spChg>
        <pc:spChg chg="add">
          <ac:chgData name="Kapil Dhanger" userId="S::kapildhanger@microsoft.com::ddd3bedf-babc-45f4-af08-a6f5d541c9fb" providerId="AD" clId="Web-{8C713351-326C-C1E9-C701-DD62B628A523}" dt="2025-09-05T17:17:08.434" v="1" actId="34807"/>
          <ac:spMkLst>
            <pc:docMk/>
            <pc:sldMk cId="3660022406" sldId="2562"/>
            <ac:spMk id="8" creationId="{095B79CA-1CB8-A133-67D7-E2B7AC1F9454}"/>
          </ac:spMkLst>
        </pc:spChg>
      </pc:sldChg>
      <pc:sldChg chg="addSp delSp modSp add mod modTransition setBg addAnim setClrOvrMap">
        <pc:chgData name="Kapil Dhanger" userId="S::kapildhanger@microsoft.com::ddd3bedf-babc-45f4-af08-a6f5d541c9fb" providerId="AD" clId="Web-{8C713351-326C-C1E9-C701-DD62B628A523}" dt="2025-09-05T17:21:19.905" v="32"/>
        <pc:sldMkLst>
          <pc:docMk/>
          <pc:sldMk cId="3243871241" sldId="2563"/>
        </pc:sldMkLst>
        <pc:spChg chg="mod">
          <ac:chgData name="Kapil Dhanger" userId="S::kapildhanger@microsoft.com::ddd3bedf-babc-45f4-af08-a6f5d541c9fb" providerId="AD" clId="Web-{8C713351-326C-C1E9-C701-DD62B628A523}" dt="2025-09-05T17:21:19.905" v="32"/>
          <ac:spMkLst>
            <pc:docMk/>
            <pc:sldMk cId="3243871241" sldId="2563"/>
            <ac:spMk id="2" creationId="{5D13601F-8995-2CB9-839B-249D74442FBC}"/>
          </ac:spMkLst>
        </pc:spChg>
        <pc:spChg chg="add del">
          <ac:chgData name="Kapil Dhanger" userId="S::kapildhanger@microsoft.com::ddd3bedf-babc-45f4-af08-a6f5d541c9fb" providerId="AD" clId="Web-{8C713351-326C-C1E9-C701-DD62B628A523}" dt="2025-09-05T17:21:19.905" v="32"/>
          <ac:spMkLst>
            <pc:docMk/>
            <pc:sldMk cId="3243871241" sldId="2563"/>
            <ac:spMk id="7" creationId="{A3E8498D-DA8F-EF6C-5420-F153D4979209}"/>
          </ac:spMkLst>
        </pc:spChg>
        <pc:spChg chg="add">
          <ac:chgData name="Kapil Dhanger" userId="S::kapildhanger@microsoft.com::ddd3bedf-babc-45f4-af08-a6f5d541c9fb" providerId="AD" clId="Web-{8C713351-326C-C1E9-C701-DD62B628A523}" dt="2025-09-05T17:21:19.905" v="32"/>
          <ac:spMkLst>
            <pc:docMk/>
            <pc:sldMk cId="3243871241" sldId="2563"/>
            <ac:spMk id="13" creationId="{F609FF9A-4FCE-468E-A86A-C9AB525EAE71}"/>
          </ac:spMkLst>
        </pc:spChg>
        <pc:spChg chg="add">
          <ac:chgData name="Kapil Dhanger" userId="S::kapildhanger@microsoft.com::ddd3bedf-babc-45f4-af08-a6f5d541c9fb" providerId="AD" clId="Web-{8C713351-326C-C1E9-C701-DD62B628A523}" dt="2025-09-05T17:21:19.905" v="32"/>
          <ac:spMkLst>
            <pc:docMk/>
            <pc:sldMk cId="3243871241" sldId="2563"/>
            <ac:spMk id="15" creationId="{021E12D4-3A88-428D-8E5E-AF1AFD923D63}"/>
          </ac:spMkLst>
        </pc:spChg>
        <pc:picChg chg="add">
          <ac:chgData name="Kapil Dhanger" userId="S::kapildhanger@microsoft.com::ddd3bedf-babc-45f4-af08-a6f5d541c9fb" providerId="AD" clId="Web-{8C713351-326C-C1E9-C701-DD62B628A523}" dt="2025-09-05T17:21:19.905" v="32"/>
          <ac:picMkLst>
            <pc:docMk/>
            <pc:sldMk cId="3243871241" sldId="2563"/>
            <ac:picMk id="9" creationId="{CE41D778-4B31-D4A0-C284-C9AFAA8DE5DB}"/>
          </ac:picMkLst>
        </pc:picChg>
      </pc:sldChg>
      <pc:sldChg chg="addSp modSp add mod modTransition setBg">
        <pc:chgData name="Kapil Dhanger" userId="S::kapildhanger@microsoft.com::ddd3bedf-babc-45f4-af08-a6f5d541c9fb" providerId="AD" clId="Web-{8C713351-326C-C1E9-C701-DD62B628A523}" dt="2025-09-05T17:17:08.434" v="1" actId="34807"/>
        <pc:sldMkLst>
          <pc:docMk/>
          <pc:sldMk cId="3427391917" sldId="2564"/>
        </pc:sldMkLst>
        <pc:spChg chg="mod">
          <ac:chgData name="Kapil Dhanger" userId="S::kapildhanger@microsoft.com::ddd3bedf-babc-45f4-af08-a6f5d541c9fb" providerId="AD" clId="Web-{8C713351-326C-C1E9-C701-DD62B628A523}" dt="2025-09-05T17:17:08.434" v="1" actId="34807"/>
          <ac:spMkLst>
            <pc:docMk/>
            <pc:sldMk cId="3427391917" sldId="2564"/>
            <ac:spMk id="2" creationId="{04158FAD-3C07-7018-590F-DA20ED891495}"/>
          </ac:spMkLst>
        </pc:spChg>
        <pc:spChg chg="add">
          <ac:chgData name="Kapil Dhanger" userId="S::kapildhanger@microsoft.com::ddd3bedf-babc-45f4-af08-a6f5d541c9fb" providerId="AD" clId="Web-{8C713351-326C-C1E9-C701-DD62B628A523}" dt="2025-09-05T17:17:08.434" v="1" actId="34807"/>
          <ac:spMkLst>
            <pc:docMk/>
            <pc:sldMk cId="3427391917" sldId="2564"/>
            <ac:spMk id="9" creationId="{DDD1D22E-5996-E45B-92B2-659F701A4A3B}"/>
          </ac:spMkLst>
        </pc:spChg>
        <pc:graphicFrameChg chg="mod modGraphic">
          <ac:chgData name="Kapil Dhanger" userId="S::kapildhanger@microsoft.com::ddd3bedf-babc-45f4-af08-a6f5d541c9fb" providerId="AD" clId="Web-{8C713351-326C-C1E9-C701-DD62B628A523}" dt="2025-09-05T17:17:08.434" v="1" actId="34807"/>
          <ac:graphicFrameMkLst>
            <pc:docMk/>
            <pc:sldMk cId="3427391917" sldId="2564"/>
            <ac:graphicFrameMk id="4" creationId="{70E890BA-1266-4DC6-B61E-6FC331ADF256}"/>
          </ac:graphicFrameMkLst>
        </pc:graphicFrameChg>
      </pc:sldChg>
      <pc:sldChg chg="addSp modSp add mod modTransition setBg addAnim">
        <pc:chgData name="Kapil Dhanger" userId="S::kapildhanger@microsoft.com::ddd3bedf-babc-45f4-af08-a6f5d541c9fb" providerId="AD" clId="Web-{8C713351-326C-C1E9-C701-DD62B628A523}" dt="2025-09-05T17:17:08.434" v="7" actId="34807"/>
        <pc:sldMkLst>
          <pc:docMk/>
          <pc:sldMk cId="1868571332" sldId="2565"/>
        </pc:sldMkLst>
        <pc:spChg chg="mod">
          <ac:chgData name="Kapil Dhanger" userId="S::kapildhanger@microsoft.com::ddd3bedf-babc-45f4-af08-a6f5d541c9fb" providerId="AD" clId="Web-{8C713351-326C-C1E9-C701-DD62B628A523}" dt="2025-09-05T17:17:08.434" v="1" actId="34807"/>
          <ac:spMkLst>
            <pc:docMk/>
            <pc:sldMk cId="1868571332" sldId="2565"/>
            <ac:spMk id="2" creationId="{C60444B9-7A25-C6DF-4443-F20F07ED61A9}"/>
          </ac:spMkLst>
        </pc:spChg>
        <pc:spChg chg="mod">
          <ac:chgData name="Kapil Dhanger" userId="S::kapildhanger@microsoft.com::ddd3bedf-babc-45f4-af08-a6f5d541c9fb" providerId="AD" clId="Web-{8C713351-326C-C1E9-C701-DD62B628A523}" dt="2025-09-05T17:17:08.434" v="1" actId="34807"/>
          <ac:spMkLst>
            <pc:docMk/>
            <pc:sldMk cId="1868571332" sldId="2565"/>
            <ac:spMk id="4" creationId="{069DD76B-C7D9-C92F-4628-E27B459B6C64}"/>
          </ac:spMkLst>
        </pc:spChg>
        <pc:spChg chg="add">
          <ac:chgData name="Kapil Dhanger" userId="S::kapildhanger@microsoft.com::ddd3bedf-babc-45f4-af08-a6f5d541c9fb" providerId="AD" clId="Web-{8C713351-326C-C1E9-C701-DD62B628A523}" dt="2025-09-05T17:17:08.434" v="1" actId="34807"/>
          <ac:spMkLst>
            <pc:docMk/>
            <pc:sldMk cId="1868571332" sldId="2565"/>
            <ac:spMk id="10" creationId="{C20CE451-818C-E63D-258B-234B6C543D34}"/>
          </ac:spMkLst>
        </pc:spChg>
        <pc:picChg chg="mod ord">
          <ac:chgData name="Kapil Dhanger" userId="S::kapildhanger@microsoft.com::ddd3bedf-babc-45f4-af08-a6f5d541c9fb" providerId="AD" clId="Web-{8C713351-326C-C1E9-C701-DD62B628A523}" dt="2025-09-05T17:17:08.434" v="1" actId="34807"/>
          <ac:picMkLst>
            <pc:docMk/>
            <pc:sldMk cId="1868571332" sldId="2565"/>
            <ac:picMk id="5" creationId="{BAACC735-6CC5-4A80-A936-6C06AF5832AB}"/>
          </ac:picMkLst>
        </pc:picChg>
      </pc:sldChg>
      <pc:sldChg chg="addSp modSp add mod modTransition setBg addAnim">
        <pc:chgData name="Kapil Dhanger" userId="S::kapildhanger@microsoft.com::ddd3bedf-babc-45f4-af08-a6f5d541c9fb" providerId="AD" clId="Web-{8C713351-326C-C1E9-C701-DD62B628A523}" dt="2025-09-05T17:17:08.434" v="8" actId="34807"/>
        <pc:sldMkLst>
          <pc:docMk/>
          <pc:sldMk cId="4134714537" sldId="2566"/>
        </pc:sldMkLst>
        <pc:spChg chg="mod">
          <ac:chgData name="Kapil Dhanger" userId="S::kapildhanger@microsoft.com::ddd3bedf-babc-45f4-af08-a6f5d541c9fb" providerId="AD" clId="Web-{8C713351-326C-C1E9-C701-DD62B628A523}" dt="2025-09-05T17:17:08.434" v="1" actId="34807"/>
          <ac:spMkLst>
            <pc:docMk/>
            <pc:sldMk cId="4134714537" sldId="2566"/>
            <ac:spMk id="2" creationId="{E7C5CC97-E151-4B60-6F2B-7E6C75227BDF}"/>
          </ac:spMkLst>
        </pc:spChg>
        <pc:spChg chg="mod">
          <ac:chgData name="Kapil Dhanger" userId="S::kapildhanger@microsoft.com::ddd3bedf-babc-45f4-af08-a6f5d541c9fb" providerId="AD" clId="Web-{8C713351-326C-C1E9-C701-DD62B628A523}" dt="2025-09-05T17:17:08.434" v="1" actId="34807"/>
          <ac:spMkLst>
            <pc:docMk/>
            <pc:sldMk cId="4134714537" sldId="2566"/>
            <ac:spMk id="4" creationId="{335489CC-DF5D-6D2B-830F-B938F802F871}"/>
          </ac:spMkLst>
        </pc:spChg>
        <pc:spChg chg="add">
          <ac:chgData name="Kapil Dhanger" userId="S::kapildhanger@microsoft.com::ddd3bedf-babc-45f4-af08-a6f5d541c9fb" providerId="AD" clId="Web-{8C713351-326C-C1E9-C701-DD62B628A523}" dt="2025-09-05T17:17:08.434" v="1" actId="34807"/>
          <ac:spMkLst>
            <pc:docMk/>
            <pc:sldMk cId="4134714537" sldId="2566"/>
            <ac:spMk id="10" creationId="{C20CE451-818C-E63D-258B-234B6C543D34}"/>
          </ac:spMkLst>
        </pc:spChg>
        <pc:picChg chg="mod ord">
          <ac:chgData name="Kapil Dhanger" userId="S::kapildhanger@microsoft.com::ddd3bedf-babc-45f4-af08-a6f5d541c9fb" providerId="AD" clId="Web-{8C713351-326C-C1E9-C701-DD62B628A523}" dt="2025-09-05T17:17:08.434" v="1" actId="34807"/>
          <ac:picMkLst>
            <pc:docMk/>
            <pc:sldMk cId="4134714537" sldId="2566"/>
            <ac:picMk id="5" creationId="{0ADD831E-BE8B-47EE-9861-39E6C2A654C8}"/>
          </ac:picMkLst>
        </pc:picChg>
      </pc:sldChg>
      <pc:sldChg chg="addSp delSp modSp add mod modTransition setBg addAnim setClrOvrMap">
        <pc:chgData name="Kapil Dhanger" userId="S::kapildhanger@microsoft.com::ddd3bedf-babc-45f4-af08-a6f5d541c9fb" providerId="AD" clId="Web-{8C713351-326C-C1E9-C701-DD62B628A523}" dt="2025-09-05T17:21:30.342" v="33"/>
        <pc:sldMkLst>
          <pc:docMk/>
          <pc:sldMk cId="2704413807" sldId="2567"/>
        </pc:sldMkLst>
        <pc:spChg chg="mod">
          <ac:chgData name="Kapil Dhanger" userId="S::kapildhanger@microsoft.com::ddd3bedf-babc-45f4-af08-a6f5d541c9fb" providerId="AD" clId="Web-{8C713351-326C-C1E9-C701-DD62B628A523}" dt="2025-09-05T17:21:30.342" v="33"/>
          <ac:spMkLst>
            <pc:docMk/>
            <pc:sldMk cId="2704413807" sldId="2567"/>
            <ac:spMk id="2" creationId="{7DB80704-BEE5-479A-817D-7E84F3439A6B}"/>
          </ac:spMkLst>
        </pc:spChg>
        <pc:spChg chg="add del">
          <ac:chgData name="Kapil Dhanger" userId="S::kapildhanger@microsoft.com::ddd3bedf-babc-45f4-af08-a6f5d541c9fb" providerId="AD" clId="Web-{8C713351-326C-C1E9-C701-DD62B628A523}" dt="2025-09-05T17:21:30.342" v="33"/>
          <ac:spMkLst>
            <pc:docMk/>
            <pc:sldMk cId="2704413807" sldId="2567"/>
            <ac:spMk id="7" creationId="{A3E8498D-DA8F-EF6C-5420-F153D4979209}"/>
          </ac:spMkLst>
        </pc:spChg>
        <pc:spChg chg="add">
          <ac:chgData name="Kapil Dhanger" userId="S::kapildhanger@microsoft.com::ddd3bedf-babc-45f4-af08-a6f5d541c9fb" providerId="AD" clId="Web-{8C713351-326C-C1E9-C701-DD62B628A523}" dt="2025-09-05T17:21:30.342" v="33"/>
          <ac:spMkLst>
            <pc:docMk/>
            <pc:sldMk cId="2704413807" sldId="2567"/>
            <ac:spMk id="13" creationId="{C1DD1A8A-57D5-4A81-AD04-532B043C5611}"/>
          </ac:spMkLst>
        </pc:spChg>
        <pc:spChg chg="add">
          <ac:chgData name="Kapil Dhanger" userId="S::kapildhanger@microsoft.com::ddd3bedf-babc-45f4-af08-a6f5d541c9fb" providerId="AD" clId="Web-{8C713351-326C-C1E9-C701-DD62B628A523}" dt="2025-09-05T17:21:30.342" v="33"/>
          <ac:spMkLst>
            <pc:docMk/>
            <pc:sldMk cId="2704413807" sldId="2567"/>
            <ac:spMk id="15" creationId="{007891EC-4501-44ED-A8C8-B11B6DB767AB}"/>
          </ac:spMkLst>
        </pc:spChg>
        <pc:picChg chg="add">
          <ac:chgData name="Kapil Dhanger" userId="S::kapildhanger@microsoft.com::ddd3bedf-babc-45f4-af08-a6f5d541c9fb" providerId="AD" clId="Web-{8C713351-326C-C1E9-C701-DD62B628A523}" dt="2025-09-05T17:21:30.342" v="33"/>
          <ac:picMkLst>
            <pc:docMk/>
            <pc:sldMk cId="2704413807" sldId="2567"/>
            <ac:picMk id="9" creationId="{A8FD6321-EC8F-99F1-4E86-54656677D50B}"/>
          </ac:picMkLst>
        </pc:picChg>
      </pc:sldChg>
      <pc:sldChg chg="addSp modSp add mod modTransition setBg addAnim">
        <pc:chgData name="Kapil Dhanger" userId="S::kapildhanger@microsoft.com::ddd3bedf-babc-45f4-af08-a6f5d541c9fb" providerId="AD" clId="Web-{8C713351-326C-C1E9-C701-DD62B628A523}" dt="2025-09-05T17:17:08.434" v="10" actId="34807"/>
        <pc:sldMkLst>
          <pc:docMk/>
          <pc:sldMk cId="2491614598" sldId="2568"/>
        </pc:sldMkLst>
        <pc:spChg chg="mod">
          <ac:chgData name="Kapil Dhanger" userId="S::kapildhanger@microsoft.com::ddd3bedf-babc-45f4-af08-a6f5d541c9fb" providerId="AD" clId="Web-{8C713351-326C-C1E9-C701-DD62B628A523}" dt="2025-09-05T17:17:08.434" v="1" actId="34807"/>
          <ac:spMkLst>
            <pc:docMk/>
            <pc:sldMk cId="2491614598" sldId="2568"/>
            <ac:spMk id="2" creationId="{D6BE2A80-6478-765E-4B53-B0D70013538D}"/>
          </ac:spMkLst>
        </pc:spChg>
        <pc:spChg chg="mod">
          <ac:chgData name="Kapil Dhanger" userId="S::kapildhanger@microsoft.com::ddd3bedf-babc-45f4-af08-a6f5d541c9fb" providerId="AD" clId="Web-{8C713351-326C-C1E9-C701-DD62B628A523}" dt="2025-09-05T17:17:08.434" v="1" actId="34807"/>
          <ac:spMkLst>
            <pc:docMk/>
            <pc:sldMk cId="2491614598" sldId="2568"/>
            <ac:spMk id="4" creationId="{9FC79873-A943-1855-EE2F-D568E697AA86}"/>
          </ac:spMkLst>
        </pc:spChg>
        <pc:spChg chg="add">
          <ac:chgData name="Kapil Dhanger" userId="S::kapildhanger@microsoft.com::ddd3bedf-babc-45f4-af08-a6f5d541c9fb" providerId="AD" clId="Web-{8C713351-326C-C1E9-C701-DD62B628A523}" dt="2025-09-05T17:17:08.434" v="1" actId="34807"/>
          <ac:spMkLst>
            <pc:docMk/>
            <pc:sldMk cId="2491614598" sldId="2568"/>
            <ac:spMk id="10" creationId="{C20CE451-818C-E63D-258B-234B6C543D34}"/>
          </ac:spMkLst>
        </pc:spChg>
        <pc:picChg chg="mod ord">
          <ac:chgData name="Kapil Dhanger" userId="S::kapildhanger@microsoft.com::ddd3bedf-babc-45f4-af08-a6f5d541c9fb" providerId="AD" clId="Web-{8C713351-326C-C1E9-C701-DD62B628A523}" dt="2025-09-05T17:17:08.434" v="1" actId="34807"/>
          <ac:picMkLst>
            <pc:docMk/>
            <pc:sldMk cId="2491614598" sldId="2568"/>
            <ac:picMk id="5" creationId="{AD516A87-0FF8-4AA2-8C99-12B5F7E97903}"/>
          </ac:picMkLst>
        </pc:picChg>
      </pc:sldChg>
      <pc:sldChg chg="addSp modSp add mod modTransition setBg addAnim">
        <pc:chgData name="Kapil Dhanger" userId="S::kapildhanger@microsoft.com::ddd3bedf-babc-45f4-af08-a6f5d541c9fb" providerId="AD" clId="Web-{8C713351-326C-C1E9-C701-DD62B628A523}" dt="2025-09-05T17:17:08.434" v="11" actId="34807"/>
        <pc:sldMkLst>
          <pc:docMk/>
          <pc:sldMk cId="2605689181" sldId="2569"/>
        </pc:sldMkLst>
        <pc:spChg chg="mod">
          <ac:chgData name="Kapil Dhanger" userId="S::kapildhanger@microsoft.com::ddd3bedf-babc-45f4-af08-a6f5d541c9fb" providerId="AD" clId="Web-{8C713351-326C-C1E9-C701-DD62B628A523}" dt="2025-09-05T17:17:08.434" v="1" actId="34807"/>
          <ac:spMkLst>
            <pc:docMk/>
            <pc:sldMk cId="2605689181" sldId="2569"/>
            <ac:spMk id="2" creationId="{EE87E628-F594-87EC-B916-32AFDF17526B}"/>
          </ac:spMkLst>
        </pc:spChg>
        <pc:spChg chg="mod">
          <ac:chgData name="Kapil Dhanger" userId="S::kapildhanger@microsoft.com::ddd3bedf-babc-45f4-af08-a6f5d541c9fb" providerId="AD" clId="Web-{8C713351-326C-C1E9-C701-DD62B628A523}" dt="2025-09-05T17:17:08.434" v="1" actId="34807"/>
          <ac:spMkLst>
            <pc:docMk/>
            <pc:sldMk cId="2605689181" sldId="2569"/>
            <ac:spMk id="4" creationId="{6E2496C8-E4D7-C02C-8FE2-83FC73015F17}"/>
          </ac:spMkLst>
        </pc:spChg>
        <pc:spChg chg="add">
          <ac:chgData name="Kapil Dhanger" userId="S::kapildhanger@microsoft.com::ddd3bedf-babc-45f4-af08-a6f5d541c9fb" providerId="AD" clId="Web-{8C713351-326C-C1E9-C701-DD62B628A523}" dt="2025-09-05T17:17:08.434" v="1" actId="34807"/>
          <ac:spMkLst>
            <pc:docMk/>
            <pc:sldMk cId="2605689181" sldId="2569"/>
            <ac:spMk id="10" creationId="{5E8D3B17-7638-DFD3-18E4-8A6D611749CF}"/>
          </ac:spMkLst>
        </pc:spChg>
        <pc:picChg chg="mod">
          <ac:chgData name="Kapil Dhanger" userId="S::kapildhanger@microsoft.com::ddd3bedf-babc-45f4-af08-a6f5d541c9fb" providerId="AD" clId="Web-{8C713351-326C-C1E9-C701-DD62B628A523}" dt="2025-09-05T17:17:08.434" v="1" actId="34807"/>
          <ac:picMkLst>
            <pc:docMk/>
            <pc:sldMk cId="2605689181" sldId="2569"/>
            <ac:picMk id="5" creationId="{4E7C8897-6E1C-44F7-8793-7C54A3212F05}"/>
          </ac:picMkLst>
        </pc:picChg>
      </pc:sldChg>
      <pc:sldChg chg="addSp modSp add mod modTransition setBg addAnim">
        <pc:chgData name="Kapil Dhanger" userId="S::kapildhanger@microsoft.com::ddd3bedf-babc-45f4-af08-a6f5d541c9fb" providerId="AD" clId="Web-{8C713351-326C-C1E9-C701-DD62B628A523}" dt="2025-09-05T17:17:08.434" v="12" actId="34807"/>
        <pc:sldMkLst>
          <pc:docMk/>
          <pc:sldMk cId="161037324" sldId="2570"/>
        </pc:sldMkLst>
        <pc:spChg chg="mod">
          <ac:chgData name="Kapil Dhanger" userId="S::kapildhanger@microsoft.com::ddd3bedf-babc-45f4-af08-a6f5d541c9fb" providerId="AD" clId="Web-{8C713351-326C-C1E9-C701-DD62B628A523}" dt="2025-09-05T17:17:08.434" v="1" actId="34807"/>
          <ac:spMkLst>
            <pc:docMk/>
            <pc:sldMk cId="161037324" sldId="2570"/>
            <ac:spMk id="2" creationId="{C7463BE6-7522-4993-8EB6-BC224D2793B7}"/>
          </ac:spMkLst>
        </pc:spChg>
        <pc:spChg chg="mod">
          <ac:chgData name="Kapil Dhanger" userId="S::kapildhanger@microsoft.com::ddd3bedf-babc-45f4-af08-a6f5d541c9fb" providerId="AD" clId="Web-{8C713351-326C-C1E9-C701-DD62B628A523}" dt="2025-09-05T17:17:08.434" v="1" actId="34807"/>
          <ac:spMkLst>
            <pc:docMk/>
            <pc:sldMk cId="161037324" sldId="2570"/>
            <ac:spMk id="4" creationId="{2C2D88F6-5ABE-97F0-2040-F46FC3DCF316}"/>
          </ac:spMkLst>
        </pc:spChg>
        <pc:spChg chg="add">
          <ac:chgData name="Kapil Dhanger" userId="S::kapildhanger@microsoft.com::ddd3bedf-babc-45f4-af08-a6f5d541c9fb" providerId="AD" clId="Web-{8C713351-326C-C1E9-C701-DD62B628A523}" dt="2025-09-05T17:17:08.434" v="1" actId="34807"/>
          <ac:spMkLst>
            <pc:docMk/>
            <pc:sldMk cId="161037324" sldId="2570"/>
            <ac:spMk id="10" creationId="{2961259D-605E-E200-FF9F-7C8C71D7C8E4}"/>
          </ac:spMkLst>
        </pc:spChg>
        <pc:picChg chg="mod ord">
          <ac:chgData name="Kapil Dhanger" userId="S::kapildhanger@microsoft.com::ddd3bedf-babc-45f4-af08-a6f5d541c9fb" providerId="AD" clId="Web-{8C713351-326C-C1E9-C701-DD62B628A523}" dt="2025-09-05T17:17:08.434" v="1" actId="34807"/>
          <ac:picMkLst>
            <pc:docMk/>
            <pc:sldMk cId="161037324" sldId="2570"/>
            <ac:picMk id="5" creationId="{FD20F463-BFD6-4F72-8682-44838561A32F}"/>
          </ac:picMkLst>
        </pc:picChg>
      </pc:sldChg>
      <pc:sldChg chg="addSp delSp modSp add mod modTransition setBg addAnim setClrOvrMap">
        <pc:chgData name="Kapil Dhanger" userId="S::kapildhanger@microsoft.com::ddd3bedf-babc-45f4-af08-a6f5d541c9fb" providerId="AD" clId="Web-{8C713351-326C-C1E9-C701-DD62B628A523}" dt="2025-09-05T17:21:39.592" v="34"/>
        <pc:sldMkLst>
          <pc:docMk/>
          <pc:sldMk cId="3843064046" sldId="2571"/>
        </pc:sldMkLst>
        <pc:spChg chg="mod">
          <ac:chgData name="Kapil Dhanger" userId="S::kapildhanger@microsoft.com::ddd3bedf-babc-45f4-af08-a6f5d541c9fb" providerId="AD" clId="Web-{8C713351-326C-C1E9-C701-DD62B628A523}" dt="2025-09-05T17:21:39.592" v="34"/>
          <ac:spMkLst>
            <pc:docMk/>
            <pc:sldMk cId="3843064046" sldId="2571"/>
            <ac:spMk id="2" creationId="{220C5AEB-7669-DC19-D5B6-A1944B631E69}"/>
          </ac:spMkLst>
        </pc:spChg>
        <pc:spChg chg="add del">
          <ac:chgData name="Kapil Dhanger" userId="S::kapildhanger@microsoft.com::ddd3bedf-babc-45f4-af08-a6f5d541c9fb" providerId="AD" clId="Web-{8C713351-326C-C1E9-C701-DD62B628A523}" dt="2025-09-05T17:21:39.592" v="34"/>
          <ac:spMkLst>
            <pc:docMk/>
            <pc:sldMk cId="3843064046" sldId="2571"/>
            <ac:spMk id="7" creationId="{A3E8498D-DA8F-EF6C-5420-F153D4979209}"/>
          </ac:spMkLst>
        </pc:spChg>
        <pc:spChg chg="add">
          <ac:chgData name="Kapil Dhanger" userId="S::kapildhanger@microsoft.com::ddd3bedf-babc-45f4-af08-a6f5d541c9fb" providerId="AD" clId="Web-{8C713351-326C-C1E9-C701-DD62B628A523}" dt="2025-09-05T17:21:39.592" v="34"/>
          <ac:spMkLst>
            <pc:docMk/>
            <pc:sldMk cId="3843064046" sldId="2571"/>
            <ac:spMk id="12" creationId="{0E30439A-8A5B-46EC-8283-9B6B031D40D0}"/>
          </ac:spMkLst>
        </pc:spChg>
        <pc:spChg chg="add">
          <ac:chgData name="Kapil Dhanger" userId="S::kapildhanger@microsoft.com::ddd3bedf-babc-45f4-af08-a6f5d541c9fb" providerId="AD" clId="Web-{8C713351-326C-C1E9-C701-DD62B628A523}" dt="2025-09-05T17:21:39.592" v="34"/>
          <ac:spMkLst>
            <pc:docMk/>
            <pc:sldMk cId="3843064046" sldId="2571"/>
            <ac:spMk id="14" creationId="{5CEAD642-85CF-4750-8432-7C80C901F001}"/>
          </ac:spMkLst>
        </pc:spChg>
        <pc:spChg chg="add">
          <ac:chgData name="Kapil Dhanger" userId="S::kapildhanger@microsoft.com::ddd3bedf-babc-45f4-af08-a6f5d541c9fb" providerId="AD" clId="Web-{8C713351-326C-C1E9-C701-DD62B628A523}" dt="2025-09-05T17:21:39.592" v="34"/>
          <ac:spMkLst>
            <pc:docMk/>
            <pc:sldMk cId="3843064046" sldId="2571"/>
            <ac:spMk id="16" creationId="{FA33EEAE-15D5-4119-8C1E-89D943F911EF}"/>
          </ac:spMkLst>
        </pc:spChg>
        <pc:spChg chg="add">
          <ac:chgData name="Kapil Dhanger" userId="S::kapildhanger@microsoft.com::ddd3bedf-babc-45f4-af08-a6f5d541c9fb" providerId="AD" clId="Web-{8C713351-326C-C1E9-C701-DD62B628A523}" dt="2025-09-05T17:21:39.592" v="34"/>
          <ac:spMkLst>
            <pc:docMk/>
            <pc:sldMk cId="3843064046" sldId="2571"/>
            <ac:spMk id="18" creationId="{730D8B3B-9B80-4025-B934-26DC7D7CD231}"/>
          </ac:spMkLst>
        </pc:spChg>
        <pc:spChg chg="add">
          <ac:chgData name="Kapil Dhanger" userId="S::kapildhanger@microsoft.com::ddd3bedf-babc-45f4-af08-a6f5d541c9fb" providerId="AD" clId="Web-{8C713351-326C-C1E9-C701-DD62B628A523}" dt="2025-09-05T17:21:39.592" v="34"/>
          <ac:spMkLst>
            <pc:docMk/>
            <pc:sldMk cId="3843064046" sldId="2571"/>
            <ac:spMk id="20" creationId="{B5A1B09C-1565-46F8-B70F-621C5EB48A09}"/>
          </ac:spMkLst>
        </pc:spChg>
        <pc:spChg chg="add">
          <ac:chgData name="Kapil Dhanger" userId="S::kapildhanger@microsoft.com::ddd3bedf-babc-45f4-af08-a6f5d541c9fb" providerId="AD" clId="Web-{8C713351-326C-C1E9-C701-DD62B628A523}" dt="2025-09-05T17:21:39.592" v="34"/>
          <ac:spMkLst>
            <pc:docMk/>
            <pc:sldMk cId="3843064046" sldId="2571"/>
            <ac:spMk id="22" creationId="{8C516CC8-80AC-446C-A56E-9F54B7210402}"/>
          </ac:spMkLst>
        </pc:spChg>
        <pc:spChg chg="add">
          <ac:chgData name="Kapil Dhanger" userId="S::kapildhanger@microsoft.com::ddd3bedf-babc-45f4-af08-a6f5d541c9fb" providerId="AD" clId="Web-{8C713351-326C-C1E9-C701-DD62B628A523}" dt="2025-09-05T17:21:39.592" v="34"/>
          <ac:spMkLst>
            <pc:docMk/>
            <pc:sldMk cId="3843064046" sldId="2571"/>
            <ac:spMk id="24" creationId="{53947E58-F088-49F1-A3D1-DEA690192E84}"/>
          </ac:spMkLst>
        </pc:spChg>
      </pc:sldChg>
      <pc:sldChg chg="addSp modSp add mod modTransition setBg addAnim">
        <pc:chgData name="Kapil Dhanger" userId="S::kapildhanger@microsoft.com::ddd3bedf-babc-45f4-af08-a6f5d541c9fb" providerId="AD" clId="Web-{8C713351-326C-C1E9-C701-DD62B628A523}" dt="2025-09-05T17:17:08.434" v="14" actId="34807"/>
        <pc:sldMkLst>
          <pc:docMk/>
          <pc:sldMk cId="2637149922" sldId="2572"/>
        </pc:sldMkLst>
        <pc:spChg chg="mod">
          <ac:chgData name="Kapil Dhanger" userId="S::kapildhanger@microsoft.com::ddd3bedf-babc-45f4-af08-a6f5d541c9fb" providerId="AD" clId="Web-{8C713351-326C-C1E9-C701-DD62B628A523}" dt="2025-09-05T17:17:08.434" v="1" actId="34807"/>
          <ac:spMkLst>
            <pc:docMk/>
            <pc:sldMk cId="2637149922" sldId="2572"/>
            <ac:spMk id="2" creationId="{3DE41A7A-7FBA-5692-A419-42A9BBAE8E68}"/>
          </ac:spMkLst>
        </pc:spChg>
        <pc:spChg chg="mod">
          <ac:chgData name="Kapil Dhanger" userId="S::kapildhanger@microsoft.com::ddd3bedf-babc-45f4-af08-a6f5d541c9fb" providerId="AD" clId="Web-{8C713351-326C-C1E9-C701-DD62B628A523}" dt="2025-09-05T17:17:08.434" v="1" actId="34807"/>
          <ac:spMkLst>
            <pc:docMk/>
            <pc:sldMk cId="2637149922" sldId="2572"/>
            <ac:spMk id="4" creationId="{A703E0B8-1213-293A-869E-B08D29E20EB1}"/>
          </ac:spMkLst>
        </pc:spChg>
        <pc:spChg chg="add">
          <ac:chgData name="Kapil Dhanger" userId="S::kapildhanger@microsoft.com::ddd3bedf-babc-45f4-af08-a6f5d541c9fb" providerId="AD" clId="Web-{8C713351-326C-C1E9-C701-DD62B628A523}" dt="2025-09-05T17:17:08.434" v="1" actId="34807"/>
          <ac:spMkLst>
            <pc:docMk/>
            <pc:sldMk cId="2637149922" sldId="2572"/>
            <ac:spMk id="10" creationId="{92CC1E4F-F1F0-B945-BE50-C72A7103E8AC}"/>
          </ac:spMkLst>
        </pc:spChg>
        <pc:picChg chg="mod">
          <ac:chgData name="Kapil Dhanger" userId="S::kapildhanger@microsoft.com::ddd3bedf-babc-45f4-af08-a6f5d541c9fb" providerId="AD" clId="Web-{8C713351-326C-C1E9-C701-DD62B628A523}" dt="2025-09-05T17:17:08.434" v="1" actId="34807"/>
          <ac:picMkLst>
            <pc:docMk/>
            <pc:sldMk cId="2637149922" sldId="2572"/>
            <ac:picMk id="5" creationId="{C4A91A6B-CC8A-40E4-B541-4B78A449AF86}"/>
          </ac:picMkLst>
        </pc:picChg>
      </pc:sldChg>
      <pc:sldChg chg="addSp modSp add mod modTransition setBg addAnim">
        <pc:chgData name="Kapil Dhanger" userId="S::kapildhanger@microsoft.com::ddd3bedf-babc-45f4-af08-a6f5d541c9fb" providerId="AD" clId="Web-{8C713351-326C-C1E9-C701-DD62B628A523}" dt="2025-09-05T17:17:08.434" v="15" actId="34807"/>
        <pc:sldMkLst>
          <pc:docMk/>
          <pc:sldMk cId="3637907776" sldId="2573"/>
        </pc:sldMkLst>
        <pc:spChg chg="mod">
          <ac:chgData name="Kapil Dhanger" userId="S::kapildhanger@microsoft.com::ddd3bedf-babc-45f4-af08-a6f5d541c9fb" providerId="AD" clId="Web-{8C713351-326C-C1E9-C701-DD62B628A523}" dt="2025-09-05T17:17:08.434" v="1" actId="34807"/>
          <ac:spMkLst>
            <pc:docMk/>
            <pc:sldMk cId="3637907776" sldId="2573"/>
            <ac:spMk id="2" creationId="{1523E867-C8D0-F36E-6246-D2F5F79DA319}"/>
          </ac:spMkLst>
        </pc:spChg>
        <pc:spChg chg="mod">
          <ac:chgData name="Kapil Dhanger" userId="S::kapildhanger@microsoft.com::ddd3bedf-babc-45f4-af08-a6f5d541c9fb" providerId="AD" clId="Web-{8C713351-326C-C1E9-C701-DD62B628A523}" dt="2025-09-05T17:17:08.434" v="1" actId="34807"/>
          <ac:spMkLst>
            <pc:docMk/>
            <pc:sldMk cId="3637907776" sldId="2573"/>
            <ac:spMk id="4" creationId="{88748C27-2C81-E51B-4F37-9F5085007C33}"/>
          </ac:spMkLst>
        </pc:spChg>
        <pc:spChg chg="add">
          <ac:chgData name="Kapil Dhanger" userId="S::kapildhanger@microsoft.com::ddd3bedf-babc-45f4-af08-a6f5d541c9fb" providerId="AD" clId="Web-{8C713351-326C-C1E9-C701-DD62B628A523}" dt="2025-09-05T17:17:08.434" v="1" actId="34807"/>
          <ac:spMkLst>
            <pc:docMk/>
            <pc:sldMk cId="3637907776" sldId="2573"/>
            <ac:spMk id="10" creationId="{2961259D-605E-E200-FF9F-7C8C71D7C8E4}"/>
          </ac:spMkLst>
        </pc:spChg>
        <pc:picChg chg="mod ord">
          <ac:chgData name="Kapil Dhanger" userId="S::kapildhanger@microsoft.com::ddd3bedf-babc-45f4-af08-a6f5d541c9fb" providerId="AD" clId="Web-{8C713351-326C-C1E9-C701-DD62B628A523}" dt="2025-09-05T17:17:08.434" v="1" actId="34807"/>
          <ac:picMkLst>
            <pc:docMk/>
            <pc:sldMk cId="3637907776" sldId="2573"/>
            <ac:picMk id="5" creationId="{FDEF0520-E6B5-4DF8-B342-1CC89B69A721}"/>
          </ac:picMkLst>
        </pc:picChg>
      </pc:sldChg>
      <pc:sldChg chg="addSp modSp add mod modTransition setBg addAnim">
        <pc:chgData name="Kapil Dhanger" userId="S::kapildhanger@microsoft.com::ddd3bedf-babc-45f4-af08-a6f5d541c9fb" providerId="AD" clId="Web-{8C713351-326C-C1E9-C701-DD62B628A523}" dt="2025-09-05T17:17:08.434" v="16" actId="34807"/>
        <pc:sldMkLst>
          <pc:docMk/>
          <pc:sldMk cId="1826945617" sldId="2574"/>
        </pc:sldMkLst>
        <pc:spChg chg="mod">
          <ac:chgData name="Kapil Dhanger" userId="S::kapildhanger@microsoft.com::ddd3bedf-babc-45f4-af08-a6f5d541c9fb" providerId="AD" clId="Web-{8C713351-326C-C1E9-C701-DD62B628A523}" dt="2025-09-05T17:17:08.434" v="1" actId="34807"/>
          <ac:spMkLst>
            <pc:docMk/>
            <pc:sldMk cId="1826945617" sldId="2574"/>
            <ac:spMk id="2" creationId="{FADB75BE-56FB-2304-88B9-BF7203BDC07B}"/>
          </ac:spMkLst>
        </pc:spChg>
        <pc:spChg chg="mod">
          <ac:chgData name="Kapil Dhanger" userId="S::kapildhanger@microsoft.com::ddd3bedf-babc-45f4-af08-a6f5d541c9fb" providerId="AD" clId="Web-{8C713351-326C-C1E9-C701-DD62B628A523}" dt="2025-09-05T17:17:08.434" v="1" actId="34807"/>
          <ac:spMkLst>
            <pc:docMk/>
            <pc:sldMk cId="1826945617" sldId="2574"/>
            <ac:spMk id="4" creationId="{42C0FB76-D9DD-9A8C-88AC-5772E1FA385D}"/>
          </ac:spMkLst>
        </pc:spChg>
        <pc:spChg chg="add">
          <ac:chgData name="Kapil Dhanger" userId="S::kapildhanger@microsoft.com::ddd3bedf-babc-45f4-af08-a6f5d541c9fb" providerId="AD" clId="Web-{8C713351-326C-C1E9-C701-DD62B628A523}" dt="2025-09-05T17:17:08.434" v="1" actId="34807"/>
          <ac:spMkLst>
            <pc:docMk/>
            <pc:sldMk cId="1826945617" sldId="2574"/>
            <ac:spMk id="10" creationId="{C20CE451-818C-E63D-258B-234B6C543D34}"/>
          </ac:spMkLst>
        </pc:spChg>
        <pc:picChg chg="mod ord">
          <ac:chgData name="Kapil Dhanger" userId="S::kapildhanger@microsoft.com::ddd3bedf-babc-45f4-af08-a6f5d541c9fb" providerId="AD" clId="Web-{8C713351-326C-C1E9-C701-DD62B628A523}" dt="2025-09-05T17:17:08.434" v="1" actId="34807"/>
          <ac:picMkLst>
            <pc:docMk/>
            <pc:sldMk cId="1826945617" sldId="2574"/>
            <ac:picMk id="5" creationId="{4495A21E-E1B8-416C-B3DC-8C1B513CF5AD}"/>
          </ac:picMkLst>
        </pc:picChg>
      </pc:sldChg>
      <pc:sldChg chg="addSp modSp add mod modTransition setBg addAnim">
        <pc:chgData name="Kapil Dhanger" userId="S::kapildhanger@microsoft.com::ddd3bedf-babc-45f4-af08-a6f5d541c9fb" providerId="AD" clId="Web-{8C713351-326C-C1E9-C701-DD62B628A523}" dt="2025-09-05T17:17:08.449" v="17" actId="34807"/>
        <pc:sldMkLst>
          <pc:docMk/>
          <pc:sldMk cId="2403176053" sldId="2575"/>
        </pc:sldMkLst>
        <pc:spChg chg="mod">
          <ac:chgData name="Kapil Dhanger" userId="S::kapildhanger@microsoft.com::ddd3bedf-babc-45f4-af08-a6f5d541c9fb" providerId="AD" clId="Web-{8C713351-326C-C1E9-C701-DD62B628A523}" dt="2025-09-05T17:17:08.434" v="1" actId="34807"/>
          <ac:spMkLst>
            <pc:docMk/>
            <pc:sldMk cId="2403176053" sldId="2575"/>
            <ac:spMk id="2" creationId="{A8A418F3-43A7-3CA1-3135-4E3587446CAC}"/>
          </ac:spMkLst>
        </pc:spChg>
        <pc:spChg chg="mod">
          <ac:chgData name="Kapil Dhanger" userId="S::kapildhanger@microsoft.com::ddd3bedf-babc-45f4-af08-a6f5d541c9fb" providerId="AD" clId="Web-{8C713351-326C-C1E9-C701-DD62B628A523}" dt="2025-09-05T17:17:08.434" v="1" actId="34807"/>
          <ac:spMkLst>
            <pc:docMk/>
            <pc:sldMk cId="2403176053" sldId="2575"/>
            <ac:spMk id="4" creationId="{FCF50C12-C64C-A1FC-5A97-DACEF26E2207}"/>
          </ac:spMkLst>
        </pc:spChg>
        <pc:spChg chg="add">
          <ac:chgData name="Kapil Dhanger" userId="S::kapildhanger@microsoft.com::ddd3bedf-babc-45f4-af08-a6f5d541c9fb" providerId="AD" clId="Web-{8C713351-326C-C1E9-C701-DD62B628A523}" dt="2025-09-05T17:17:08.434" v="1" actId="34807"/>
          <ac:spMkLst>
            <pc:docMk/>
            <pc:sldMk cId="2403176053" sldId="2575"/>
            <ac:spMk id="10" creationId="{92CC1E4F-F1F0-B945-BE50-C72A7103E8AC}"/>
          </ac:spMkLst>
        </pc:spChg>
        <pc:picChg chg="mod">
          <ac:chgData name="Kapil Dhanger" userId="S::kapildhanger@microsoft.com::ddd3bedf-babc-45f4-af08-a6f5d541c9fb" providerId="AD" clId="Web-{8C713351-326C-C1E9-C701-DD62B628A523}" dt="2025-09-05T17:17:08.434" v="1" actId="34807"/>
          <ac:picMkLst>
            <pc:docMk/>
            <pc:sldMk cId="2403176053" sldId="2575"/>
            <ac:picMk id="5" creationId="{D46238FF-258A-4E42-BE0B-03156DC86D7D}"/>
          </ac:picMkLst>
        </pc:picChg>
      </pc:sldChg>
      <pc:sldChg chg="addSp delSp modSp add mod modTransition setBg addAnim setClrOvrMap">
        <pc:chgData name="Kapil Dhanger" userId="S::kapildhanger@microsoft.com::ddd3bedf-babc-45f4-af08-a6f5d541c9fb" providerId="AD" clId="Web-{8C713351-326C-C1E9-C701-DD62B628A523}" dt="2025-09-05T17:21:51.655" v="35"/>
        <pc:sldMkLst>
          <pc:docMk/>
          <pc:sldMk cId="2999750305" sldId="2576"/>
        </pc:sldMkLst>
        <pc:spChg chg="mod">
          <ac:chgData name="Kapil Dhanger" userId="S::kapildhanger@microsoft.com::ddd3bedf-babc-45f4-af08-a6f5d541c9fb" providerId="AD" clId="Web-{8C713351-326C-C1E9-C701-DD62B628A523}" dt="2025-09-05T17:21:51.655" v="35"/>
          <ac:spMkLst>
            <pc:docMk/>
            <pc:sldMk cId="2999750305" sldId="2576"/>
            <ac:spMk id="2" creationId="{EB1B5303-B2D1-E34E-95F4-13FDCE362E97}"/>
          </ac:spMkLst>
        </pc:spChg>
        <pc:spChg chg="add del">
          <ac:chgData name="Kapil Dhanger" userId="S::kapildhanger@microsoft.com::ddd3bedf-babc-45f4-af08-a6f5d541c9fb" providerId="AD" clId="Web-{8C713351-326C-C1E9-C701-DD62B628A523}" dt="2025-09-05T17:21:51.655" v="35"/>
          <ac:spMkLst>
            <pc:docMk/>
            <pc:sldMk cId="2999750305" sldId="2576"/>
            <ac:spMk id="7" creationId="{A3E8498D-DA8F-EF6C-5420-F153D4979209}"/>
          </ac:spMkLst>
        </pc:spChg>
        <pc:spChg chg="add">
          <ac:chgData name="Kapil Dhanger" userId="S::kapildhanger@microsoft.com::ddd3bedf-babc-45f4-af08-a6f5d541c9fb" providerId="AD" clId="Web-{8C713351-326C-C1E9-C701-DD62B628A523}" dt="2025-09-05T17:21:51.655" v="35"/>
          <ac:spMkLst>
            <pc:docMk/>
            <pc:sldMk cId="2999750305" sldId="2576"/>
            <ac:spMk id="12" creationId="{0E30439A-8A5B-46EC-8283-9B6B031D40D0}"/>
          </ac:spMkLst>
        </pc:spChg>
        <pc:spChg chg="add">
          <ac:chgData name="Kapil Dhanger" userId="S::kapildhanger@microsoft.com::ddd3bedf-babc-45f4-af08-a6f5d541c9fb" providerId="AD" clId="Web-{8C713351-326C-C1E9-C701-DD62B628A523}" dt="2025-09-05T17:21:51.655" v="35"/>
          <ac:spMkLst>
            <pc:docMk/>
            <pc:sldMk cId="2999750305" sldId="2576"/>
            <ac:spMk id="14" creationId="{5CEAD642-85CF-4750-8432-7C80C901F001}"/>
          </ac:spMkLst>
        </pc:spChg>
        <pc:spChg chg="add">
          <ac:chgData name="Kapil Dhanger" userId="S::kapildhanger@microsoft.com::ddd3bedf-babc-45f4-af08-a6f5d541c9fb" providerId="AD" clId="Web-{8C713351-326C-C1E9-C701-DD62B628A523}" dt="2025-09-05T17:21:51.655" v="35"/>
          <ac:spMkLst>
            <pc:docMk/>
            <pc:sldMk cId="2999750305" sldId="2576"/>
            <ac:spMk id="16" creationId="{FA33EEAE-15D5-4119-8C1E-89D943F911EF}"/>
          </ac:spMkLst>
        </pc:spChg>
        <pc:spChg chg="add">
          <ac:chgData name="Kapil Dhanger" userId="S::kapildhanger@microsoft.com::ddd3bedf-babc-45f4-af08-a6f5d541c9fb" providerId="AD" clId="Web-{8C713351-326C-C1E9-C701-DD62B628A523}" dt="2025-09-05T17:21:51.655" v="35"/>
          <ac:spMkLst>
            <pc:docMk/>
            <pc:sldMk cId="2999750305" sldId="2576"/>
            <ac:spMk id="18" creationId="{730D8B3B-9B80-4025-B934-26DC7D7CD231}"/>
          </ac:spMkLst>
        </pc:spChg>
        <pc:spChg chg="add">
          <ac:chgData name="Kapil Dhanger" userId="S::kapildhanger@microsoft.com::ddd3bedf-babc-45f4-af08-a6f5d541c9fb" providerId="AD" clId="Web-{8C713351-326C-C1E9-C701-DD62B628A523}" dt="2025-09-05T17:21:51.655" v="35"/>
          <ac:spMkLst>
            <pc:docMk/>
            <pc:sldMk cId="2999750305" sldId="2576"/>
            <ac:spMk id="20" creationId="{B5A1B09C-1565-46F8-B70F-621C5EB48A09}"/>
          </ac:spMkLst>
        </pc:spChg>
        <pc:spChg chg="add">
          <ac:chgData name="Kapil Dhanger" userId="S::kapildhanger@microsoft.com::ddd3bedf-babc-45f4-af08-a6f5d541c9fb" providerId="AD" clId="Web-{8C713351-326C-C1E9-C701-DD62B628A523}" dt="2025-09-05T17:21:51.655" v="35"/>
          <ac:spMkLst>
            <pc:docMk/>
            <pc:sldMk cId="2999750305" sldId="2576"/>
            <ac:spMk id="22" creationId="{8C516CC8-80AC-446C-A56E-9F54B7210402}"/>
          </ac:spMkLst>
        </pc:spChg>
        <pc:spChg chg="add">
          <ac:chgData name="Kapil Dhanger" userId="S::kapildhanger@microsoft.com::ddd3bedf-babc-45f4-af08-a6f5d541c9fb" providerId="AD" clId="Web-{8C713351-326C-C1E9-C701-DD62B628A523}" dt="2025-09-05T17:21:51.655" v="35"/>
          <ac:spMkLst>
            <pc:docMk/>
            <pc:sldMk cId="2999750305" sldId="2576"/>
            <ac:spMk id="24" creationId="{53947E58-F088-49F1-A3D1-DEA690192E84}"/>
          </ac:spMkLst>
        </pc:spChg>
      </pc:sldChg>
      <pc:sldChg chg="addSp modSp add mod modTransition setBg addAnim">
        <pc:chgData name="Kapil Dhanger" userId="S::kapildhanger@microsoft.com::ddd3bedf-babc-45f4-af08-a6f5d541c9fb" providerId="AD" clId="Web-{8C713351-326C-C1E9-C701-DD62B628A523}" dt="2025-09-05T17:17:08.449" v="19" actId="34807"/>
        <pc:sldMkLst>
          <pc:docMk/>
          <pc:sldMk cId="3247766520" sldId="2577"/>
        </pc:sldMkLst>
        <pc:spChg chg="mod">
          <ac:chgData name="Kapil Dhanger" userId="S::kapildhanger@microsoft.com::ddd3bedf-babc-45f4-af08-a6f5d541c9fb" providerId="AD" clId="Web-{8C713351-326C-C1E9-C701-DD62B628A523}" dt="2025-09-05T17:17:08.434" v="1" actId="34807"/>
          <ac:spMkLst>
            <pc:docMk/>
            <pc:sldMk cId="3247766520" sldId="2577"/>
            <ac:spMk id="2" creationId="{890235F9-7C73-395D-F27E-C457E3CBAF75}"/>
          </ac:spMkLst>
        </pc:spChg>
        <pc:spChg chg="mod">
          <ac:chgData name="Kapil Dhanger" userId="S::kapildhanger@microsoft.com::ddd3bedf-babc-45f4-af08-a6f5d541c9fb" providerId="AD" clId="Web-{8C713351-326C-C1E9-C701-DD62B628A523}" dt="2025-09-05T17:17:08.434" v="1" actId="34807"/>
          <ac:spMkLst>
            <pc:docMk/>
            <pc:sldMk cId="3247766520" sldId="2577"/>
            <ac:spMk id="4" creationId="{77550146-13D4-0C8D-B9C7-3EF192C88CFE}"/>
          </ac:spMkLst>
        </pc:spChg>
        <pc:spChg chg="add">
          <ac:chgData name="Kapil Dhanger" userId="S::kapildhanger@microsoft.com::ddd3bedf-babc-45f4-af08-a6f5d541c9fb" providerId="AD" clId="Web-{8C713351-326C-C1E9-C701-DD62B628A523}" dt="2025-09-05T17:17:08.434" v="1" actId="34807"/>
          <ac:spMkLst>
            <pc:docMk/>
            <pc:sldMk cId="3247766520" sldId="2577"/>
            <ac:spMk id="10" creationId="{2961259D-605E-E200-FF9F-7C8C71D7C8E4}"/>
          </ac:spMkLst>
        </pc:spChg>
        <pc:picChg chg="mod ord">
          <ac:chgData name="Kapil Dhanger" userId="S::kapildhanger@microsoft.com::ddd3bedf-babc-45f4-af08-a6f5d541c9fb" providerId="AD" clId="Web-{8C713351-326C-C1E9-C701-DD62B628A523}" dt="2025-09-05T17:17:08.434" v="1" actId="34807"/>
          <ac:picMkLst>
            <pc:docMk/>
            <pc:sldMk cId="3247766520" sldId="2577"/>
            <ac:picMk id="5" creationId="{A5C7704A-353B-4971-8610-982A08B134FE}"/>
          </ac:picMkLst>
        </pc:picChg>
      </pc:sldChg>
      <pc:sldChg chg="addSp modSp add mod modTransition setBg addAnim">
        <pc:chgData name="Kapil Dhanger" userId="S::kapildhanger@microsoft.com::ddd3bedf-babc-45f4-af08-a6f5d541c9fb" providerId="AD" clId="Web-{8C713351-326C-C1E9-C701-DD62B628A523}" dt="2025-09-05T17:17:08.449" v="20" actId="34807"/>
        <pc:sldMkLst>
          <pc:docMk/>
          <pc:sldMk cId="590695584" sldId="2578"/>
        </pc:sldMkLst>
        <pc:spChg chg="mod">
          <ac:chgData name="Kapil Dhanger" userId="S::kapildhanger@microsoft.com::ddd3bedf-babc-45f4-af08-a6f5d541c9fb" providerId="AD" clId="Web-{8C713351-326C-C1E9-C701-DD62B628A523}" dt="2025-09-05T17:17:08.434" v="1" actId="34807"/>
          <ac:spMkLst>
            <pc:docMk/>
            <pc:sldMk cId="590695584" sldId="2578"/>
            <ac:spMk id="2" creationId="{79B703F0-DB17-822D-1F9D-517914469187}"/>
          </ac:spMkLst>
        </pc:spChg>
        <pc:spChg chg="mod">
          <ac:chgData name="Kapil Dhanger" userId="S::kapildhanger@microsoft.com::ddd3bedf-babc-45f4-af08-a6f5d541c9fb" providerId="AD" clId="Web-{8C713351-326C-C1E9-C701-DD62B628A523}" dt="2025-09-05T17:17:08.434" v="1" actId="34807"/>
          <ac:spMkLst>
            <pc:docMk/>
            <pc:sldMk cId="590695584" sldId="2578"/>
            <ac:spMk id="4" creationId="{653A30BF-5AE0-0650-1EE9-D9A87C3CE218}"/>
          </ac:spMkLst>
        </pc:spChg>
        <pc:spChg chg="add">
          <ac:chgData name="Kapil Dhanger" userId="S::kapildhanger@microsoft.com::ddd3bedf-babc-45f4-af08-a6f5d541c9fb" providerId="AD" clId="Web-{8C713351-326C-C1E9-C701-DD62B628A523}" dt="2025-09-05T17:17:08.434" v="1" actId="34807"/>
          <ac:spMkLst>
            <pc:docMk/>
            <pc:sldMk cId="590695584" sldId="2578"/>
            <ac:spMk id="10" creationId="{2961259D-605E-E200-FF9F-7C8C71D7C8E4}"/>
          </ac:spMkLst>
        </pc:spChg>
        <pc:picChg chg="mod ord">
          <ac:chgData name="Kapil Dhanger" userId="S::kapildhanger@microsoft.com::ddd3bedf-babc-45f4-af08-a6f5d541c9fb" providerId="AD" clId="Web-{8C713351-326C-C1E9-C701-DD62B628A523}" dt="2025-09-05T17:17:08.434" v="1" actId="34807"/>
          <ac:picMkLst>
            <pc:docMk/>
            <pc:sldMk cId="590695584" sldId="2578"/>
            <ac:picMk id="5" creationId="{54CCCCB3-6C7D-464C-87FF-A3618477290E}"/>
          </ac:picMkLst>
        </pc:picChg>
      </pc:sldChg>
      <pc:sldChg chg="addSp modSp add mod modTransition setBg addAnim">
        <pc:chgData name="Kapil Dhanger" userId="S::kapildhanger@microsoft.com::ddd3bedf-babc-45f4-af08-a6f5d541c9fb" providerId="AD" clId="Web-{8C713351-326C-C1E9-C701-DD62B628A523}" dt="2025-09-05T17:17:08.449" v="21" actId="34807"/>
        <pc:sldMkLst>
          <pc:docMk/>
          <pc:sldMk cId="3759999492" sldId="2579"/>
        </pc:sldMkLst>
        <pc:spChg chg="mod">
          <ac:chgData name="Kapil Dhanger" userId="S::kapildhanger@microsoft.com::ddd3bedf-babc-45f4-af08-a6f5d541c9fb" providerId="AD" clId="Web-{8C713351-326C-C1E9-C701-DD62B628A523}" dt="2025-09-05T17:17:08.434" v="1" actId="34807"/>
          <ac:spMkLst>
            <pc:docMk/>
            <pc:sldMk cId="3759999492" sldId="2579"/>
            <ac:spMk id="2" creationId="{048C3A03-B56B-B065-366C-AA2761D42C59}"/>
          </ac:spMkLst>
        </pc:spChg>
        <pc:spChg chg="mod">
          <ac:chgData name="Kapil Dhanger" userId="S::kapildhanger@microsoft.com::ddd3bedf-babc-45f4-af08-a6f5d541c9fb" providerId="AD" clId="Web-{8C713351-326C-C1E9-C701-DD62B628A523}" dt="2025-09-05T17:17:08.434" v="1" actId="34807"/>
          <ac:spMkLst>
            <pc:docMk/>
            <pc:sldMk cId="3759999492" sldId="2579"/>
            <ac:spMk id="4" creationId="{49F60ED7-AF7A-9080-77FB-DDA35A66ECCC}"/>
          </ac:spMkLst>
        </pc:spChg>
        <pc:spChg chg="add">
          <ac:chgData name="Kapil Dhanger" userId="S::kapildhanger@microsoft.com::ddd3bedf-babc-45f4-af08-a6f5d541c9fb" providerId="AD" clId="Web-{8C713351-326C-C1E9-C701-DD62B628A523}" dt="2025-09-05T17:17:08.434" v="1" actId="34807"/>
          <ac:spMkLst>
            <pc:docMk/>
            <pc:sldMk cId="3759999492" sldId="2579"/>
            <ac:spMk id="10" creationId="{92CC1E4F-F1F0-B945-BE50-C72A7103E8AC}"/>
          </ac:spMkLst>
        </pc:spChg>
        <pc:picChg chg="mod">
          <ac:chgData name="Kapil Dhanger" userId="S::kapildhanger@microsoft.com::ddd3bedf-babc-45f4-af08-a6f5d541c9fb" providerId="AD" clId="Web-{8C713351-326C-C1E9-C701-DD62B628A523}" dt="2025-09-05T17:17:08.434" v="1" actId="34807"/>
          <ac:picMkLst>
            <pc:docMk/>
            <pc:sldMk cId="3759999492" sldId="2579"/>
            <ac:picMk id="5" creationId="{07DE9506-61F1-4252-9FB9-61AA4121C37E}"/>
          </ac:picMkLst>
        </pc:picChg>
      </pc:sldChg>
      <pc:sldChg chg="addSp modSp add mod modTransition setBg addAnim">
        <pc:chgData name="Kapil Dhanger" userId="S::kapildhanger@microsoft.com::ddd3bedf-babc-45f4-af08-a6f5d541c9fb" providerId="AD" clId="Web-{8C713351-326C-C1E9-C701-DD62B628A523}" dt="2025-09-05T17:17:08.449" v="22" actId="34807"/>
        <pc:sldMkLst>
          <pc:docMk/>
          <pc:sldMk cId="3771729991" sldId="2580"/>
        </pc:sldMkLst>
        <pc:spChg chg="mod">
          <ac:chgData name="Kapil Dhanger" userId="S::kapildhanger@microsoft.com::ddd3bedf-babc-45f4-af08-a6f5d541c9fb" providerId="AD" clId="Web-{8C713351-326C-C1E9-C701-DD62B628A523}" dt="2025-09-05T17:17:08.434" v="1" actId="34807"/>
          <ac:spMkLst>
            <pc:docMk/>
            <pc:sldMk cId="3771729991" sldId="2580"/>
            <ac:spMk id="2" creationId="{1F17C795-F530-19E0-B9C9-B7B90FC0C8DF}"/>
          </ac:spMkLst>
        </pc:spChg>
        <pc:spChg chg="mod">
          <ac:chgData name="Kapil Dhanger" userId="S::kapildhanger@microsoft.com::ddd3bedf-babc-45f4-af08-a6f5d541c9fb" providerId="AD" clId="Web-{8C713351-326C-C1E9-C701-DD62B628A523}" dt="2025-09-05T17:17:08.434" v="1" actId="34807"/>
          <ac:spMkLst>
            <pc:docMk/>
            <pc:sldMk cId="3771729991" sldId="2580"/>
            <ac:spMk id="4" creationId="{01FA3A59-9010-7A48-0630-C75D86D5770B}"/>
          </ac:spMkLst>
        </pc:spChg>
        <pc:spChg chg="add">
          <ac:chgData name="Kapil Dhanger" userId="S::kapildhanger@microsoft.com::ddd3bedf-babc-45f4-af08-a6f5d541c9fb" providerId="AD" clId="Web-{8C713351-326C-C1E9-C701-DD62B628A523}" dt="2025-09-05T17:17:08.434" v="1" actId="34807"/>
          <ac:spMkLst>
            <pc:docMk/>
            <pc:sldMk cId="3771729991" sldId="2580"/>
            <ac:spMk id="10" creationId="{8207B083-EAC0-A5BB-C369-C9589EC7F2F0}"/>
          </ac:spMkLst>
        </pc:spChg>
        <pc:picChg chg="mod">
          <ac:chgData name="Kapil Dhanger" userId="S::kapildhanger@microsoft.com::ddd3bedf-babc-45f4-af08-a6f5d541c9fb" providerId="AD" clId="Web-{8C713351-326C-C1E9-C701-DD62B628A523}" dt="2025-09-05T17:17:08.434" v="1" actId="34807"/>
          <ac:picMkLst>
            <pc:docMk/>
            <pc:sldMk cId="3771729991" sldId="2580"/>
            <ac:picMk id="5" creationId="{0A865A39-3D1E-41E2-8B56-EBA8ADC9E0CE}"/>
          </ac:picMkLst>
        </pc:picChg>
      </pc:sldChg>
      <pc:sldChg chg="addSp delSp modSp add mod modTransition setBg addAnim setClrOvrMap">
        <pc:chgData name="Kapil Dhanger" userId="S::kapildhanger@microsoft.com::ddd3bedf-babc-45f4-af08-a6f5d541c9fb" providerId="AD" clId="Web-{8C713351-326C-C1E9-C701-DD62B628A523}" dt="2025-09-05T17:21:57.421" v="36"/>
        <pc:sldMkLst>
          <pc:docMk/>
          <pc:sldMk cId="2830477136" sldId="2581"/>
        </pc:sldMkLst>
        <pc:spChg chg="mod">
          <ac:chgData name="Kapil Dhanger" userId="S::kapildhanger@microsoft.com::ddd3bedf-babc-45f4-af08-a6f5d541c9fb" providerId="AD" clId="Web-{8C713351-326C-C1E9-C701-DD62B628A523}" dt="2025-09-05T17:21:57.421" v="36"/>
          <ac:spMkLst>
            <pc:docMk/>
            <pc:sldMk cId="2830477136" sldId="2581"/>
            <ac:spMk id="2" creationId="{FEDE083A-7966-A613-6F4E-772038FB676A}"/>
          </ac:spMkLst>
        </pc:spChg>
        <pc:spChg chg="add del">
          <ac:chgData name="Kapil Dhanger" userId="S::kapildhanger@microsoft.com::ddd3bedf-babc-45f4-af08-a6f5d541c9fb" providerId="AD" clId="Web-{8C713351-326C-C1E9-C701-DD62B628A523}" dt="2025-09-05T17:21:57.421" v="36"/>
          <ac:spMkLst>
            <pc:docMk/>
            <pc:sldMk cId="2830477136" sldId="2581"/>
            <ac:spMk id="7" creationId="{A3E8498D-DA8F-EF6C-5420-F153D4979209}"/>
          </ac:spMkLst>
        </pc:spChg>
        <pc:spChg chg="add">
          <ac:chgData name="Kapil Dhanger" userId="S::kapildhanger@microsoft.com::ddd3bedf-babc-45f4-af08-a6f5d541c9fb" providerId="AD" clId="Web-{8C713351-326C-C1E9-C701-DD62B628A523}" dt="2025-09-05T17:21:57.421" v="36"/>
          <ac:spMkLst>
            <pc:docMk/>
            <pc:sldMk cId="2830477136" sldId="2581"/>
            <ac:spMk id="12" creationId="{1A3C89F8-0D2F-47FF-B903-151248265F47}"/>
          </ac:spMkLst>
        </pc:spChg>
        <pc:spChg chg="add">
          <ac:chgData name="Kapil Dhanger" userId="S::kapildhanger@microsoft.com::ddd3bedf-babc-45f4-af08-a6f5d541c9fb" providerId="AD" clId="Web-{8C713351-326C-C1E9-C701-DD62B628A523}" dt="2025-09-05T17:21:57.421" v="36"/>
          <ac:spMkLst>
            <pc:docMk/>
            <pc:sldMk cId="2830477136" sldId="2581"/>
            <ac:spMk id="14" creationId="{C5CB530E-515E-412C-9DF1-5F8FFBD6F383}"/>
          </ac:spMkLst>
        </pc:spChg>
        <pc:spChg chg="add">
          <ac:chgData name="Kapil Dhanger" userId="S::kapildhanger@microsoft.com::ddd3bedf-babc-45f4-af08-a6f5d541c9fb" providerId="AD" clId="Web-{8C713351-326C-C1E9-C701-DD62B628A523}" dt="2025-09-05T17:21:57.421" v="36"/>
          <ac:spMkLst>
            <pc:docMk/>
            <pc:sldMk cId="2830477136" sldId="2581"/>
            <ac:spMk id="16" creationId="{712D4376-A578-4FF1-94FC-245E7A6A489F}"/>
          </ac:spMkLst>
        </pc:spChg>
        <pc:spChg chg="add">
          <ac:chgData name="Kapil Dhanger" userId="S::kapildhanger@microsoft.com::ddd3bedf-babc-45f4-af08-a6f5d541c9fb" providerId="AD" clId="Web-{8C713351-326C-C1E9-C701-DD62B628A523}" dt="2025-09-05T17:21:57.421" v="36"/>
          <ac:spMkLst>
            <pc:docMk/>
            <pc:sldMk cId="2830477136" sldId="2581"/>
            <ac:spMk id="18" creationId="{AEA7509D-F04F-40CB-A0B3-EEF16499CC9F}"/>
          </ac:spMkLst>
        </pc:spChg>
        <pc:spChg chg="add">
          <ac:chgData name="Kapil Dhanger" userId="S::kapildhanger@microsoft.com::ddd3bedf-babc-45f4-af08-a6f5d541c9fb" providerId="AD" clId="Web-{8C713351-326C-C1E9-C701-DD62B628A523}" dt="2025-09-05T17:21:57.421" v="36"/>
          <ac:spMkLst>
            <pc:docMk/>
            <pc:sldMk cId="2830477136" sldId="2581"/>
            <ac:spMk id="22" creationId="{508BEF50-7B1E-49A4-BC19-5F4F1D755E64}"/>
          </ac:spMkLst>
        </pc:spChg>
        <pc:spChg chg="add">
          <ac:chgData name="Kapil Dhanger" userId="S::kapildhanger@microsoft.com::ddd3bedf-babc-45f4-af08-a6f5d541c9fb" providerId="AD" clId="Web-{8C713351-326C-C1E9-C701-DD62B628A523}" dt="2025-09-05T17:21:57.421" v="36"/>
          <ac:spMkLst>
            <pc:docMk/>
            <pc:sldMk cId="2830477136" sldId="2581"/>
            <ac:spMk id="24" creationId="{3FBAD350-5664-4811-A208-657FB882D350}"/>
          </ac:spMkLst>
        </pc:spChg>
        <pc:spChg chg="add">
          <ac:chgData name="Kapil Dhanger" userId="S::kapildhanger@microsoft.com::ddd3bedf-babc-45f4-af08-a6f5d541c9fb" providerId="AD" clId="Web-{8C713351-326C-C1E9-C701-DD62B628A523}" dt="2025-09-05T17:21:57.421" v="36"/>
          <ac:spMkLst>
            <pc:docMk/>
            <pc:sldMk cId="2830477136" sldId="2581"/>
            <ac:spMk id="26" creationId="{C39ADB8F-D187-49D7-BDCF-C1B6DC727068}"/>
          </ac:spMkLst>
        </pc:spChg>
        <pc:cxnChg chg="add">
          <ac:chgData name="Kapil Dhanger" userId="S::kapildhanger@microsoft.com::ddd3bedf-babc-45f4-af08-a6f5d541c9fb" providerId="AD" clId="Web-{8C713351-326C-C1E9-C701-DD62B628A523}" dt="2025-09-05T17:21:57.421" v="36"/>
          <ac:cxnSpMkLst>
            <pc:docMk/>
            <pc:sldMk cId="2830477136" sldId="2581"/>
            <ac:cxnSpMk id="20" creationId="{56020367-4FD5-4596-8E10-C5F095CD8DBF}"/>
          </ac:cxnSpMkLst>
        </pc:cxnChg>
      </pc:sldChg>
      <pc:sldChg chg="addSp modSp add mod modTransition setBg addAnim">
        <pc:chgData name="Kapil Dhanger" userId="S::kapildhanger@microsoft.com::ddd3bedf-babc-45f4-af08-a6f5d541c9fb" providerId="AD" clId="Web-{8C713351-326C-C1E9-C701-DD62B628A523}" dt="2025-09-05T17:17:08.449" v="24" actId="34807"/>
        <pc:sldMkLst>
          <pc:docMk/>
          <pc:sldMk cId="1189377564" sldId="2582"/>
        </pc:sldMkLst>
        <pc:spChg chg="mod">
          <ac:chgData name="Kapil Dhanger" userId="S::kapildhanger@microsoft.com::ddd3bedf-babc-45f4-af08-a6f5d541c9fb" providerId="AD" clId="Web-{8C713351-326C-C1E9-C701-DD62B628A523}" dt="2025-09-05T17:17:08.434" v="1" actId="34807"/>
          <ac:spMkLst>
            <pc:docMk/>
            <pc:sldMk cId="1189377564" sldId="2582"/>
            <ac:spMk id="2" creationId="{699B3334-2D54-1AC7-EF1B-FECBB1B577AD}"/>
          </ac:spMkLst>
        </pc:spChg>
        <pc:spChg chg="mod">
          <ac:chgData name="Kapil Dhanger" userId="S::kapildhanger@microsoft.com::ddd3bedf-babc-45f4-af08-a6f5d541c9fb" providerId="AD" clId="Web-{8C713351-326C-C1E9-C701-DD62B628A523}" dt="2025-09-05T17:17:08.434" v="1" actId="34807"/>
          <ac:spMkLst>
            <pc:docMk/>
            <pc:sldMk cId="1189377564" sldId="2582"/>
            <ac:spMk id="4" creationId="{167989A0-9A52-FC2B-8825-18A6BACDE911}"/>
          </ac:spMkLst>
        </pc:spChg>
        <pc:spChg chg="add">
          <ac:chgData name="Kapil Dhanger" userId="S::kapildhanger@microsoft.com::ddd3bedf-babc-45f4-af08-a6f5d541c9fb" providerId="AD" clId="Web-{8C713351-326C-C1E9-C701-DD62B628A523}" dt="2025-09-05T17:17:08.434" v="1" actId="34807"/>
          <ac:spMkLst>
            <pc:docMk/>
            <pc:sldMk cId="1189377564" sldId="2582"/>
            <ac:spMk id="10" creationId="{92CC1E4F-F1F0-B945-BE50-C72A7103E8AC}"/>
          </ac:spMkLst>
        </pc:spChg>
        <pc:picChg chg="mod">
          <ac:chgData name="Kapil Dhanger" userId="S::kapildhanger@microsoft.com::ddd3bedf-babc-45f4-af08-a6f5d541c9fb" providerId="AD" clId="Web-{8C713351-326C-C1E9-C701-DD62B628A523}" dt="2025-09-05T17:17:08.434" v="1" actId="34807"/>
          <ac:picMkLst>
            <pc:docMk/>
            <pc:sldMk cId="1189377564" sldId="2582"/>
            <ac:picMk id="5" creationId="{5017875D-2DE4-4566-956A-48D35BA9F831}"/>
          </ac:picMkLst>
        </pc:picChg>
      </pc:sldChg>
      <pc:sldChg chg="addSp modSp add mod modTransition setBg addAnim">
        <pc:chgData name="Kapil Dhanger" userId="S::kapildhanger@microsoft.com::ddd3bedf-babc-45f4-af08-a6f5d541c9fb" providerId="AD" clId="Web-{8C713351-326C-C1E9-C701-DD62B628A523}" dt="2025-09-05T17:17:08.449" v="25" actId="34807"/>
        <pc:sldMkLst>
          <pc:docMk/>
          <pc:sldMk cId="164425167" sldId="2583"/>
        </pc:sldMkLst>
        <pc:spChg chg="mod">
          <ac:chgData name="Kapil Dhanger" userId="S::kapildhanger@microsoft.com::ddd3bedf-babc-45f4-af08-a6f5d541c9fb" providerId="AD" clId="Web-{8C713351-326C-C1E9-C701-DD62B628A523}" dt="2025-09-05T17:17:08.434" v="1" actId="34807"/>
          <ac:spMkLst>
            <pc:docMk/>
            <pc:sldMk cId="164425167" sldId="2583"/>
            <ac:spMk id="2" creationId="{6CF33F3A-2E8A-BDFA-0E81-19FF7900089A}"/>
          </ac:spMkLst>
        </pc:spChg>
        <pc:spChg chg="mod">
          <ac:chgData name="Kapil Dhanger" userId="S::kapildhanger@microsoft.com::ddd3bedf-babc-45f4-af08-a6f5d541c9fb" providerId="AD" clId="Web-{8C713351-326C-C1E9-C701-DD62B628A523}" dt="2025-09-05T17:17:08.434" v="1" actId="34807"/>
          <ac:spMkLst>
            <pc:docMk/>
            <pc:sldMk cId="164425167" sldId="2583"/>
            <ac:spMk id="4" creationId="{5156118C-C0D7-C463-B020-6813E03A1E6E}"/>
          </ac:spMkLst>
        </pc:spChg>
        <pc:spChg chg="add">
          <ac:chgData name="Kapil Dhanger" userId="S::kapildhanger@microsoft.com::ddd3bedf-babc-45f4-af08-a6f5d541c9fb" providerId="AD" clId="Web-{8C713351-326C-C1E9-C701-DD62B628A523}" dt="2025-09-05T17:17:08.434" v="1" actId="34807"/>
          <ac:spMkLst>
            <pc:docMk/>
            <pc:sldMk cId="164425167" sldId="2583"/>
            <ac:spMk id="10" creationId="{2961259D-605E-E200-FF9F-7C8C71D7C8E4}"/>
          </ac:spMkLst>
        </pc:spChg>
        <pc:picChg chg="mod ord">
          <ac:chgData name="Kapil Dhanger" userId="S::kapildhanger@microsoft.com::ddd3bedf-babc-45f4-af08-a6f5d541c9fb" providerId="AD" clId="Web-{8C713351-326C-C1E9-C701-DD62B628A523}" dt="2025-09-05T17:17:08.434" v="1" actId="34807"/>
          <ac:picMkLst>
            <pc:docMk/>
            <pc:sldMk cId="164425167" sldId="2583"/>
            <ac:picMk id="5" creationId="{3B2AE422-964C-4D53-B8B4-CA45493CF618}"/>
          </ac:picMkLst>
        </pc:picChg>
      </pc:sldChg>
      <pc:sldChg chg="addSp delSp modSp add mod modTransition setBg addAnim setClrOvrMap">
        <pc:chgData name="Kapil Dhanger" userId="S::kapildhanger@microsoft.com::ddd3bedf-babc-45f4-af08-a6f5d541c9fb" providerId="AD" clId="Web-{8C713351-326C-C1E9-C701-DD62B628A523}" dt="2025-09-05T17:22:05.296" v="37"/>
        <pc:sldMkLst>
          <pc:docMk/>
          <pc:sldMk cId="1744537169" sldId="2584"/>
        </pc:sldMkLst>
        <pc:spChg chg="mod">
          <ac:chgData name="Kapil Dhanger" userId="S::kapildhanger@microsoft.com::ddd3bedf-babc-45f4-af08-a6f5d541c9fb" providerId="AD" clId="Web-{8C713351-326C-C1E9-C701-DD62B628A523}" dt="2025-09-05T17:22:05.296" v="37"/>
          <ac:spMkLst>
            <pc:docMk/>
            <pc:sldMk cId="1744537169" sldId="2584"/>
            <ac:spMk id="2" creationId="{F48FFAA2-9730-E7C2-4ACD-A58F39E9FE00}"/>
          </ac:spMkLst>
        </pc:spChg>
        <pc:spChg chg="add del">
          <ac:chgData name="Kapil Dhanger" userId="S::kapildhanger@microsoft.com::ddd3bedf-babc-45f4-af08-a6f5d541c9fb" providerId="AD" clId="Web-{8C713351-326C-C1E9-C701-DD62B628A523}" dt="2025-09-05T17:22:05.296" v="37"/>
          <ac:spMkLst>
            <pc:docMk/>
            <pc:sldMk cId="1744537169" sldId="2584"/>
            <ac:spMk id="7" creationId="{A3E8498D-DA8F-EF6C-5420-F153D4979209}"/>
          </ac:spMkLst>
        </pc:spChg>
        <pc:spChg chg="add">
          <ac:chgData name="Kapil Dhanger" userId="S::kapildhanger@microsoft.com::ddd3bedf-babc-45f4-af08-a6f5d541c9fb" providerId="AD" clId="Web-{8C713351-326C-C1E9-C701-DD62B628A523}" dt="2025-09-05T17:22:05.296" v="37"/>
          <ac:spMkLst>
            <pc:docMk/>
            <pc:sldMk cId="1744537169" sldId="2584"/>
            <ac:spMk id="13" creationId="{0671A8AE-40A1-4631-A6B8-581AFF065482}"/>
          </ac:spMkLst>
        </pc:spChg>
        <pc:spChg chg="add">
          <ac:chgData name="Kapil Dhanger" userId="S::kapildhanger@microsoft.com::ddd3bedf-babc-45f4-af08-a6f5d541c9fb" providerId="AD" clId="Web-{8C713351-326C-C1E9-C701-DD62B628A523}" dt="2025-09-05T17:22:05.296" v="37"/>
          <ac:spMkLst>
            <pc:docMk/>
            <pc:sldMk cId="1744537169" sldId="2584"/>
            <ac:spMk id="15" creationId="{AB58EF07-17C2-48CF-ABB0-EEF1F17CB8F0}"/>
          </ac:spMkLst>
        </pc:spChg>
        <pc:spChg chg="add">
          <ac:chgData name="Kapil Dhanger" userId="S::kapildhanger@microsoft.com::ddd3bedf-babc-45f4-af08-a6f5d541c9fb" providerId="AD" clId="Web-{8C713351-326C-C1E9-C701-DD62B628A523}" dt="2025-09-05T17:22:05.296" v="37"/>
          <ac:spMkLst>
            <pc:docMk/>
            <pc:sldMk cId="1744537169" sldId="2584"/>
            <ac:spMk id="17" creationId="{AF2F604E-43BE-4DC3-B983-E071523364F8}"/>
          </ac:spMkLst>
        </pc:spChg>
        <pc:spChg chg="add">
          <ac:chgData name="Kapil Dhanger" userId="S::kapildhanger@microsoft.com::ddd3bedf-babc-45f4-af08-a6f5d541c9fb" providerId="AD" clId="Web-{8C713351-326C-C1E9-C701-DD62B628A523}" dt="2025-09-05T17:22:05.296" v="37"/>
          <ac:spMkLst>
            <pc:docMk/>
            <pc:sldMk cId="1744537169" sldId="2584"/>
            <ac:spMk id="19" creationId="{08C9B587-E65E-4B52-B37C-ABEBB6E87928}"/>
          </ac:spMkLst>
        </pc:spChg>
        <pc:picChg chg="add">
          <ac:chgData name="Kapil Dhanger" userId="S::kapildhanger@microsoft.com::ddd3bedf-babc-45f4-af08-a6f5d541c9fb" providerId="AD" clId="Web-{8C713351-326C-C1E9-C701-DD62B628A523}" dt="2025-09-05T17:22:05.296" v="37"/>
          <ac:picMkLst>
            <pc:docMk/>
            <pc:sldMk cId="1744537169" sldId="2584"/>
            <ac:picMk id="9" creationId="{DA3244A5-93A4-3912-7FC4-62D0A01AB519}"/>
          </ac:picMkLst>
        </pc:picChg>
      </pc:sldChg>
      <pc:sldChg chg="addSp modSp add mod modTransition setBg addAnim">
        <pc:chgData name="Kapil Dhanger" userId="S::kapildhanger@microsoft.com::ddd3bedf-babc-45f4-af08-a6f5d541c9fb" providerId="AD" clId="Web-{8C713351-326C-C1E9-C701-DD62B628A523}" dt="2025-09-05T17:17:08.449" v="27" actId="34807"/>
        <pc:sldMkLst>
          <pc:docMk/>
          <pc:sldMk cId="197835467" sldId="2585"/>
        </pc:sldMkLst>
        <pc:spChg chg="mod">
          <ac:chgData name="Kapil Dhanger" userId="S::kapildhanger@microsoft.com::ddd3bedf-babc-45f4-af08-a6f5d541c9fb" providerId="AD" clId="Web-{8C713351-326C-C1E9-C701-DD62B628A523}" dt="2025-09-05T17:17:08.434" v="1" actId="34807"/>
          <ac:spMkLst>
            <pc:docMk/>
            <pc:sldMk cId="197835467" sldId="2585"/>
            <ac:spMk id="2" creationId="{F413FD7D-85EB-7478-21B3-1D1FC2720C89}"/>
          </ac:spMkLst>
        </pc:spChg>
        <pc:spChg chg="mod">
          <ac:chgData name="Kapil Dhanger" userId="S::kapildhanger@microsoft.com::ddd3bedf-babc-45f4-af08-a6f5d541c9fb" providerId="AD" clId="Web-{8C713351-326C-C1E9-C701-DD62B628A523}" dt="2025-09-05T17:17:08.434" v="1" actId="34807"/>
          <ac:spMkLst>
            <pc:docMk/>
            <pc:sldMk cId="197835467" sldId="2585"/>
            <ac:spMk id="4" creationId="{8ECC3D20-E059-2FE0-D925-EA84761EAA1D}"/>
          </ac:spMkLst>
        </pc:spChg>
        <pc:spChg chg="add">
          <ac:chgData name="Kapil Dhanger" userId="S::kapildhanger@microsoft.com::ddd3bedf-babc-45f4-af08-a6f5d541c9fb" providerId="AD" clId="Web-{8C713351-326C-C1E9-C701-DD62B628A523}" dt="2025-09-05T17:17:08.434" v="1" actId="34807"/>
          <ac:spMkLst>
            <pc:docMk/>
            <pc:sldMk cId="197835467" sldId="2585"/>
            <ac:spMk id="10" creationId="{C20CE451-818C-E63D-258B-234B6C543D34}"/>
          </ac:spMkLst>
        </pc:spChg>
        <pc:picChg chg="mod ord">
          <ac:chgData name="Kapil Dhanger" userId="S::kapildhanger@microsoft.com::ddd3bedf-babc-45f4-af08-a6f5d541c9fb" providerId="AD" clId="Web-{8C713351-326C-C1E9-C701-DD62B628A523}" dt="2025-09-05T17:17:08.434" v="1" actId="34807"/>
          <ac:picMkLst>
            <pc:docMk/>
            <pc:sldMk cId="197835467" sldId="2585"/>
            <ac:picMk id="5" creationId="{81493DA3-9255-406A-89D0-8497DC5C7B53}"/>
          </ac:picMkLst>
        </pc:picChg>
      </pc:sldChg>
      <pc:sldChg chg="addSp modSp add mod modTransition setBg">
        <pc:chgData name="Kapil Dhanger" userId="S::kapildhanger@microsoft.com::ddd3bedf-babc-45f4-af08-a6f5d541c9fb" providerId="AD" clId="Web-{8C713351-326C-C1E9-C701-DD62B628A523}" dt="2025-09-05T17:17:08.434" v="1" actId="34807"/>
        <pc:sldMkLst>
          <pc:docMk/>
          <pc:sldMk cId="2761138576" sldId="2586"/>
        </pc:sldMkLst>
        <pc:spChg chg="mod">
          <ac:chgData name="Kapil Dhanger" userId="S::kapildhanger@microsoft.com::ddd3bedf-babc-45f4-af08-a6f5d541c9fb" providerId="AD" clId="Web-{8C713351-326C-C1E9-C701-DD62B628A523}" dt="2025-09-05T17:17:08.434" v="1" actId="34807"/>
          <ac:spMkLst>
            <pc:docMk/>
            <pc:sldMk cId="2761138576" sldId="2586"/>
            <ac:spMk id="2" creationId="{DC97F5AC-E8BA-8B47-203D-BFE7ACEBF571}"/>
          </ac:spMkLst>
        </pc:spChg>
        <pc:spChg chg="add">
          <ac:chgData name="Kapil Dhanger" userId="S::kapildhanger@microsoft.com::ddd3bedf-babc-45f4-af08-a6f5d541c9fb" providerId="AD" clId="Web-{8C713351-326C-C1E9-C701-DD62B628A523}" dt="2025-09-05T17:17:08.434" v="1" actId="34807"/>
          <ac:spMkLst>
            <pc:docMk/>
            <pc:sldMk cId="2761138576" sldId="2586"/>
            <ac:spMk id="9" creationId="{DDD1D22E-5996-E45B-92B2-659F701A4A3B}"/>
          </ac:spMkLst>
        </pc:spChg>
        <pc:graphicFrameChg chg="mod modGraphic">
          <ac:chgData name="Kapil Dhanger" userId="S::kapildhanger@microsoft.com::ddd3bedf-babc-45f4-af08-a6f5d541c9fb" providerId="AD" clId="Web-{8C713351-326C-C1E9-C701-DD62B628A523}" dt="2025-09-05T17:17:08.434" v="1" actId="34807"/>
          <ac:graphicFrameMkLst>
            <pc:docMk/>
            <pc:sldMk cId="2761138576" sldId="2586"/>
            <ac:graphicFrameMk id="4" creationId="{6BB43395-014B-49BA-82B7-FF732BBC0390}"/>
          </ac:graphicFrameMkLst>
        </pc:graphicFrameChg>
      </pc:sldChg>
      <pc:sldChg chg="addSp modSp add mod modTransition setBg addAnim">
        <pc:chgData name="Kapil Dhanger" userId="S::kapildhanger@microsoft.com::ddd3bedf-babc-45f4-af08-a6f5d541c9fb" providerId="AD" clId="Web-{8C713351-326C-C1E9-C701-DD62B628A523}" dt="2025-09-05T17:17:08.449" v="28" actId="34807"/>
        <pc:sldMkLst>
          <pc:docMk/>
          <pc:sldMk cId="2642199139" sldId="2587"/>
        </pc:sldMkLst>
        <pc:spChg chg="mod">
          <ac:chgData name="Kapil Dhanger" userId="S::kapildhanger@microsoft.com::ddd3bedf-babc-45f4-af08-a6f5d541c9fb" providerId="AD" clId="Web-{8C713351-326C-C1E9-C701-DD62B628A523}" dt="2025-09-05T17:17:08.434" v="1" actId="34807"/>
          <ac:spMkLst>
            <pc:docMk/>
            <pc:sldMk cId="2642199139" sldId="2587"/>
            <ac:spMk id="2" creationId="{7D0308F3-39C8-758B-7C7D-C9D427A0B37D}"/>
          </ac:spMkLst>
        </pc:spChg>
        <pc:spChg chg="mod">
          <ac:chgData name="Kapil Dhanger" userId="S::kapildhanger@microsoft.com::ddd3bedf-babc-45f4-af08-a6f5d541c9fb" providerId="AD" clId="Web-{8C713351-326C-C1E9-C701-DD62B628A523}" dt="2025-09-05T17:17:08.434" v="1" actId="34807"/>
          <ac:spMkLst>
            <pc:docMk/>
            <pc:sldMk cId="2642199139" sldId="2587"/>
            <ac:spMk id="4" creationId="{FB8F2237-DA8A-7931-39D1-97C32A7B8459}"/>
          </ac:spMkLst>
        </pc:spChg>
        <pc:spChg chg="add">
          <ac:chgData name="Kapil Dhanger" userId="S::kapildhanger@microsoft.com::ddd3bedf-babc-45f4-af08-a6f5d541c9fb" providerId="AD" clId="Web-{8C713351-326C-C1E9-C701-DD62B628A523}" dt="2025-09-05T17:17:08.434" v="1" actId="34807"/>
          <ac:spMkLst>
            <pc:docMk/>
            <pc:sldMk cId="2642199139" sldId="2587"/>
            <ac:spMk id="10" creationId="{C20CE451-818C-E63D-258B-234B6C543D34}"/>
          </ac:spMkLst>
        </pc:spChg>
        <pc:picChg chg="mod ord">
          <ac:chgData name="Kapil Dhanger" userId="S::kapildhanger@microsoft.com::ddd3bedf-babc-45f4-af08-a6f5d541c9fb" providerId="AD" clId="Web-{8C713351-326C-C1E9-C701-DD62B628A523}" dt="2025-09-05T17:17:08.434" v="1" actId="34807"/>
          <ac:picMkLst>
            <pc:docMk/>
            <pc:sldMk cId="2642199139" sldId="2587"/>
            <ac:picMk id="5" creationId="{23D8330B-9F0B-4D47-87FE-C6E9035697A2}"/>
          </ac:picMkLst>
        </pc:picChg>
      </pc:sldChg>
      <pc:sldChg chg="addSp delSp modSp add mod modTransition setBg addAnim setClrOvrMap">
        <pc:chgData name="Kapil Dhanger" userId="S::kapildhanger@microsoft.com::ddd3bedf-babc-45f4-af08-a6f5d541c9fb" providerId="AD" clId="Web-{8C713351-326C-C1E9-C701-DD62B628A523}" dt="2025-09-05T17:22:11.968" v="38"/>
        <pc:sldMkLst>
          <pc:docMk/>
          <pc:sldMk cId="3851258807" sldId="2588"/>
        </pc:sldMkLst>
        <pc:spChg chg="mod">
          <ac:chgData name="Kapil Dhanger" userId="S::kapildhanger@microsoft.com::ddd3bedf-babc-45f4-af08-a6f5d541c9fb" providerId="AD" clId="Web-{8C713351-326C-C1E9-C701-DD62B628A523}" dt="2025-09-05T17:22:11.968" v="38"/>
          <ac:spMkLst>
            <pc:docMk/>
            <pc:sldMk cId="3851258807" sldId="2588"/>
            <ac:spMk id="2" creationId="{0C5F77DB-F8E6-149D-8A5B-990A95B22596}"/>
          </ac:spMkLst>
        </pc:spChg>
        <pc:spChg chg="add del">
          <ac:chgData name="Kapil Dhanger" userId="S::kapildhanger@microsoft.com::ddd3bedf-babc-45f4-af08-a6f5d541c9fb" providerId="AD" clId="Web-{8C713351-326C-C1E9-C701-DD62B628A523}" dt="2025-09-05T17:22:11.968" v="38"/>
          <ac:spMkLst>
            <pc:docMk/>
            <pc:sldMk cId="3851258807" sldId="2588"/>
            <ac:spMk id="7" creationId="{A3E8498D-DA8F-EF6C-5420-F153D4979209}"/>
          </ac:spMkLst>
        </pc:spChg>
        <pc:spChg chg="add">
          <ac:chgData name="Kapil Dhanger" userId="S::kapildhanger@microsoft.com::ddd3bedf-babc-45f4-af08-a6f5d541c9fb" providerId="AD" clId="Web-{8C713351-326C-C1E9-C701-DD62B628A523}" dt="2025-09-05T17:22:11.968" v="38"/>
          <ac:spMkLst>
            <pc:docMk/>
            <pc:sldMk cId="3851258807" sldId="2588"/>
            <ac:spMk id="12" creationId="{1A3C89F8-0D2F-47FF-B903-151248265F47}"/>
          </ac:spMkLst>
        </pc:spChg>
        <pc:spChg chg="add">
          <ac:chgData name="Kapil Dhanger" userId="S::kapildhanger@microsoft.com::ddd3bedf-babc-45f4-af08-a6f5d541c9fb" providerId="AD" clId="Web-{8C713351-326C-C1E9-C701-DD62B628A523}" dt="2025-09-05T17:22:11.968" v="38"/>
          <ac:spMkLst>
            <pc:docMk/>
            <pc:sldMk cId="3851258807" sldId="2588"/>
            <ac:spMk id="14" creationId="{C5CB530E-515E-412C-9DF1-5F8FFBD6F383}"/>
          </ac:spMkLst>
        </pc:spChg>
        <pc:spChg chg="add">
          <ac:chgData name="Kapil Dhanger" userId="S::kapildhanger@microsoft.com::ddd3bedf-babc-45f4-af08-a6f5d541c9fb" providerId="AD" clId="Web-{8C713351-326C-C1E9-C701-DD62B628A523}" dt="2025-09-05T17:22:11.968" v="38"/>
          <ac:spMkLst>
            <pc:docMk/>
            <pc:sldMk cId="3851258807" sldId="2588"/>
            <ac:spMk id="16" creationId="{712D4376-A578-4FF1-94FC-245E7A6A489F}"/>
          </ac:spMkLst>
        </pc:spChg>
        <pc:spChg chg="add">
          <ac:chgData name="Kapil Dhanger" userId="S::kapildhanger@microsoft.com::ddd3bedf-babc-45f4-af08-a6f5d541c9fb" providerId="AD" clId="Web-{8C713351-326C-C1E9-C701-DD62B628A523}" dt="2025-09-05T17:22:11.968" v="38"/>
          <ac:spMkLst>
            <pc:docMk/>
            <pc:sldMk cId="3851258807" sldId="2588"/>
            <ac:spMk id="18" creationId="{AEA7509D-F04F-40CB-A0B3-EEF16499CC9F}"/>
          </ac:spMkLst>
        </pc:spChg>
        <pc:spChg chg="add">
          <ac:chgData name="Kapil Dhanger" userId="S::kapildhanger@microsoft.com::ddd3bedf-babc-45f4-af08-a6f5d541c9fb" providerId="AD" clId="Web-{8C713351-326C-C1E9-C701-DD62B628A523}" dt="2025-09-05T17:22:11.968" v="38"/>
          <ac:spMkLst>
            <pc:docMk/>
            <pc:sldMk cId="3851258807" sldId="2588"/>
            <ac:spMk id="22" creationId="{508BEF50-7B1E-49A4-BC19-5F4F1D755E64}"/>
          </ac:spMkLst>
        </pc:spChg>
        <pc:spChg chg="add">
          <ac:chgData name="Kapil Dhanger" userId="S::kapildhanger@microsoft.com::ddd3bedf-babc-45f4-af08-a6f5d541c9fb" providerId="AD" clId="Web-{8C713351-326C-C1E9-C701-DD62B628A523}" dt="2025-09-05T17:22:11.968" v="38"/>
          <ac:spMkLst>
            <pc:docMk/>
            <pc:sldMk cId="3851258807" sldId="2588"/>
            <ac:spMk id="24" creationId="{3FBAD350-5664-4811-A208-657FB882D350}"/>
          </ac:spMkLst>
        </pc:spChg>
        <pc:spChg chg="add">
          <ac:chgData name="Kapil Dhanger" userId="S::kapildhanger@microsoft.com::ddd3bedf-babc-45f4-af08-a6f5d541c9fb" providerId="AD" clId="Web-{8C713351-326C-C1E9-C701-DD62B628A523}" dt="2025-09-05T17:22:11.968" v="38"/>
          <ac:spMkLst>
            <pc:docMk/>
            <pc:sldMk cId="3851258807" sldId="2588"/>
            <ac:spMk id="26" creationId="{C39ADB8F-D187-49D7-BDCF-C1B6DC727068}"/>
          </ac:spMkLst>
        </pc:spChg>
        <pc:cxnChg chg="add">
          <ac:chgData name="Kapil Dhanger" userId="S::kapildhanger@microsoft.com::ddd3bedf-babc-45f4-af08-a6f5d541c9fb" providerId="AD" clId="Web-{8C713351-326C-C1E9-C701-DD62B628A523}" dt="2025-09-05T17:22:11.968" v="38"/>
          <ac:cxnSpMkLst>
            <pc:docMk/>
            <pc:sldMk cId="3851258807" sldId="2588"/>
            <ac:cxnSpMk id="20" creationId="{56020367-4FD5-4596-8E10-C5F095CD8DBF}"/>
          </ac:cxnSpMkLst>
        </pc:cxnChg>
      </pc:sldChg>
      <pc:sldChg chg="addSp modSp add mod modTransition setBg addAnim">
        <pc:chgData name="Kapil Dhanger" userId="S::kapildhanger@microsoft.com::ddd3bedf-babc-45f4-af08-a6f5d541c9fb" providerId="AD" clId="Web-{8C713351-326C-C1E9-C701-DD62B628A523}" dt="2025-09-05T17:17:08.449" v="30" actId="34807"/>
        <pc:sldMkLst>
          <pc:docMk/>
          <pc:sldMk cId="3021183385" sldId="2589"/>
        </pc:sldMkLst>
        <pc:spChg chg="mod">
          <ac:chgData name="Kapil Dhanger" userId="S::kapildhanger@microsoft.com::ddd3bedf-babc-45f4-af08-a6f5d541c9fb" providerId="AD" clId="Web-{8C713351-326C-C1E9-C701-DD62B628A523}" dt="2025-09-05T17:17:08.434" v="1" actId="34807"/>
          <ac:spMkLst>
            <pc:docMk/>
            <pc:sldMk cId="3021183385" sldId="2589"/>
            <ac:spMk id="2" creationId="{BB6A3709-EF19-0C8F-56C4-4719F603D225}"/>
          </ac:spMkLst>
        </pc:spChg>
        <pc:spChg chg="mod">
          <ac:chgData name="Kapil Dhanger" userId="S::kapildhanger@microsoft.com::ddd3bedf-babc-45f4-af08-a6f5d541c9fb" providerId="AD" clId="Web-{8C713351-326C-C1E9-C701-DD62B628A523}" dt="2025-09-05T17:17:08.434" v="1" actId="34807"/>
          <ac:spMkLst>
            <pc:docMk/>
            <pc:sldMk cId="3021183385" sldId="2589"/>
            <ac:spMk id="4" creationId="{55B73D88-1197-297A-51DC-A95B5874DAAB}"/>
          </ac:spMkLst>
        </pc:spChg>
        <pc:spChg chg="add">
          <ac:chgData name="Kapil Dhanger" userId="S::kapildhanger@microsoft.com::ddd3bedf-babc-45f4-af08-a6f5d541c9fb" providerId="AD" clId="Web-{8C713351-326C-C1E9-C701-DD62B628A523}" dt="2025-09-05T17:17:08.434" v="1" actId="34807"/>
          <ac:spMkLst>
            <pc:docMk/>
            <pc:sldMk cId="3021183385" sldId="2589"/>
            <ac:spMk id="10" creationId="{2961259D-605E-E200-FF9F-7C8C71D7C8E4}"/>
          </ac:spMkLst>
        </pc:spChg>
        <pc:picChg chg="mod ord">
          <ac:chgData name="Kapil Dhanger" userId="S::kapildhanger@microsoft.com::ddd3bedf-babc-45f4-af08-a6f5d541c9fb" providerId="AD" clId="Web-{8C713351-326C-C1E9-C701-DD62B628A523}" dt="2025-09-05T17:17:08.434" v="1" actId="34807"/>
          <ac:picMkLst>
            <pc:docMk/>
            <pc:sldMk cId="3021183385" sldId="2589"/>
            <ac:picMk id="5" creationId="{6FB49330-406F-4561-92EC-1F65176F1A38}"/>
          </ac:picMkLst>
        </pc:picChg>
      </pc:sldChg>
      <pc:sldChg chg="addSp modSp add mod modTransition setBg addAnim">
        <pc:chgData name="Kapil Dhanger" userId="S::kapildhanger@microsoft.com::ddd3bedf-babc-45f4-af08-a6f5d541c9fb" providerId="AD" clId="Web-{8C713351-326C-C1E9-C701-DD62B628A523}" dt="2025-09-05T17:17:08.449" v="31" actId="34807"/>
        <pc:sldMkLst>
          <pc:docMk/>
          <pc:sldMk cId="2254741935" sldId="2590"/>
        </pc:sldMkLst>
        <pc:spChg chg="mod">
          <ac:chgData name="Kapil Dhanger" userId="S::kapildhanger@microsoft.com::ddd3bedf-babc-45f4-af08-a6f5d541c9fb" providerId="AD" clId="Web-{8C713351-326C-C1E9-C701-DD62B628A523}" dt="2025-09-05T17:17:08.434" v="1" actId="34807"/>
          <ac:spMkLst>
            <pc:docMk/>
            <pc:sldMk cId="2254741935" sldId="2590"/>
            <ac:spMk id="2" creationId="{6EC14DA2-8751-ED6D-6B7A-0DA0D110BBC0}"/>
          </ac:spMkLst>
        </pc:spChg>
        <pc:spChg chg="mod">
          <ac:chgData name="Kapil Dhanger" userId="S::kapildhanger@microsoft.com::ddd3bedf-babc-45f4-af08-a6f5d541c9fb" providerId="AD" clId="Web-{8C713351-326C-C1E9-C701-DD62B628A523}" dt="2025-09-05T17:17:08.434" v="1" actId="34807"/>
          <ac:spMkLst>
            <pc:docMk/>
            <pc:sldMk cId="2254741935" sldId="2590"/>
            <ac:spMk id="4" creationId="{173EE434-098A-DD29-6B27-0DBFA17DFE75}"/>
          </ac:spMkLst>
        </pc:spChg>
        <pc:spChg chg="add">
          <ac:chgData name="Kapil Dhanger" userId="S::kapildhanger@microsoft.com::ddd3bedf-babc-45f4-af08-a6f5d541c9fb" providerId="AD" clId="Web-{8C713351-326C-C1E9-C701-DD62B628A523}" dt="2025-09-05T17:17:08.434" v="1" actId="34807"/>
          <ac:spMkLst>
            <pc:docMk/>
            <pc:sldMk cId="2254741935" sldId="2590"/>
            <ac:spMk id="10" creationId="{C20CE451-818C-E63D-258B-234B6C543D34}"/>
          </ac:spMkLst>
        </pc:spChg>
        <pc:picChg chg="mod ord">
          <ac:chgData name="Kapil Dhanger" userId="S::kapildhanger@microsoft.com::ddd3bedf-babc-45f4-af08-a6f5d541c9fb" providerId="AD" clId="Web-{8C713351-326C-C1E9-C701-DD62B628A523}" dt="2025-09-05T17:17:08.434" v="1" actId="34807"/>
          <ac:picMkLst>
            <pc:docMk/>
            <pc:sldMk cId="2254741935" sldId="2590"/>
            <ac:picMk id="5" creationId="{7612FB96-FC74-496C-9B06-1E20A879F934}"/>
          </ac:picMkLst>
        </pc:picChg>
      </pc:sldChg>
      <pc:sldChg chg="addSp delSp modSp add mod modTransition setBg setClrOvrMap">
        <pc:chgData name="Kapil Dhanger" userId="S::kapildhanger@microsoft.com::ddd3bedf-babc-45f4-af08-a6f5d541c9fb" providerId="AD" clId="Web-{8C713351-326C-C1E9-C701-DD62B628A523}" dt="2025-09-05T17:22:18.187" v="39"/>
        <pc:sldMkLst>
          <pc:docMk/>
          <pc:sldMk cId="2374093183" sldId="2591"/>
        </pc:sldMkLst>
        <pc:spChg chg="mod">
          <ac:chgData name="Kapil Dhanger" userId="S::kapildhanger@microsoft.com::ddd3bedf-babc-45f4-af08-a6f5d541c9fb" providerId="AD" clId="Web-{8C713351-326C-C1E9-C701-DD62B628A523}" dt="2025-09-05T17:17:08.434" v="1" actId="34807"/>
          <ac:spMkLst>
            <pc:docMk/>
            <pc:sldMk cId="2374093183" sldId="2591"/>
            <ac:spMk id="2" creationId="{4D469F02-26EB-D7D3-0F84-2B1DD69A55A8}"/>
          </ac:spMkLst>
        </pc:spChg>
        <pc:spChg chg="del">
          <ac:chgData name="Kapil Dhanger" userId="S::kapildhanger@microsoft.com::ddd3bedf-babc-45f4-af08-a6f5d541c9fb" providerId="AD" clId="Web-{8C713351-326C-C1E9-C701-DD62B628A523}" dt="2025-09-05T17:17:08.434" v="1" actId="34807"/>
          <ac:spMkLst>
            <pc:docMk/>
            <pc:sldMk cId="2374093183" sldId="2591"/>
            <ac:spMk id="3" creationId="{20A1CF46-C41B-84BD-382B-B6B4A2857CC2}"/>
          </ac:spMkLst>
        </pc:spChg>
        <pc:spChg chg="add del">
          <ac:chgData name="Kapil Dhanger" userId="S::kapildhanger@microsoft.com::ddd3bedf-babc-45f4-af08-a6f5d541c9fb" providerId="AD" clId="Web-{8C713351-326C-C1E9-C701-DD62B628A523}" dt="2025-09-05T17:22:18.187" v="39"/>
          <ac:spMkLst>
            <pc:docMk/>
            <pc:sldMk cId="2374093183" sldId="2591"/>
            <ac:spMk id="8" creationId="{F6F74C59-445A-9824-B537-A392A6ECEC3D}"/>
          </ac:spMkLst>
        </pc:spChg>
        <pc:graphicFrameChg chg="add">
          <ac:chgData name="Kapil Dhanger" userId="S::kapildhanger@microsoft.com::ddd3bedf-babc-45f4-af08-a6f5d541c9fb" providerId="AD" clId="Web-{8C713351-326C-C1E9-C701-DD62B628A523}" dt="2025-09-05T17:17:08.434" v="1" actId="34807"/>
          <ac:graphicFrameMkLst>
            <pc:docMk/>
            <pc:sldMk cId="2374093183" sldId="2591"/>
            <ac:graphicFrameMk id="9" creationId="{D1B0DAD1-B49F-7D27-F2B3-B4D63D1051C7}"/>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diagrams/_rels/data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09116E-2E53-4A1F-9924-6B6138C7A3A6}"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D2F7D88E-40F9-458D-8EF2-AA212AA7A9DB}">
      <dgm:prSet/>
      <dgm:spPr/>
      <dgm:t>
        <a:bodyPr/>
        <a:lstStyle/>
        <a:p>
          <a:pPr>
            <a:lnSpc>
              <a:spcPct val="100000"/>
            </a:lnSpc>
            <a:defRPr b="1"/>
          </a:pPr>
          <a:r>
            <a:rPr lang="en-US"/>
            <a:t>Workshop Title Introduction</a:t>
          </a:r>
        </a:p>
      </dgm:t>
    </dgm:pt>
    <dgm:pt modelId="{5008468D-F083-4A23-81F3-6CFD75C31BF3}" type="parTrans" cxnId="{3F8EAE8B-525D-4574-BBED-39E91247CA1C}">
      <dgm:prSet/>
      <dgm:spPr/>
      <dgm:t>
        <a:bodyPr/>
        <a:lstStyle/>
        <a:p>
          <a:endParaRPr lang="en-US"/>
        </a:p>
      </dgm:t>
    </dgm:pt>
    <dgm:pt modelId="{7604EDB7-20AA-4F4B-B110-BEBF348012FE}" type="sibTrans" cxnId="{3F8EAE8B-525D-4574-BBED-39E91247CA1C}">
      <dgm:prSet/>
      <dgm:spPr/>
      <dgm:t>
        <a:bodyPr/>
        <a:lstStyle/>
        <a:p>
          <a:pPr>
            <a:lnSpc>
              <a:spcPct val="100000"/>
            </a:lnSpc>
            <a:defRPr b="1"/>
          </a:pPr>
          <a:endParaRPr lang="en-US"/>
        </a:p>
      </dgm:t>
    </dgm:pt>
    <dgm:pt modelId="{142EB11F-8FA2-4A46-A4AA-D9FEF26F5EB5}">
      <dgm:prSet/>
      <dgm:spPr/>
      <dgm:t>
        <a:bodyPr/>
        <a:lstStyle/>
        <a:p>
          <a:pPr>
            <a:lnSpc>
              <a:spcPct val="100000"/>
            </a:lnSpc>
          </a:pPr>
          <a:r>
            <a:rPr lang="en-US"/>
            <a:t>The cover slide prominently presents the workshop title to grab participants' attention immediately.</a:t>
          </a:r>
        </a:p>
      </dgm:t>
    </dgm:pt>
    <dgm:pt modelId="{43D78746-CF05-4F15-B091-92A5B9194BFF}" type="parTrans" cxnId="{593EF63B-BEED-4C00-848B-030C10F6DE97}">
      <dgm:prSet/>
      <dgm:spPr/>
      <dgm:t>
        <a:bodyPr/>
        <a:lstStyle/>
        <a:p>
          <a:endParaRPr lang="en-US"/>
        </a:p>
      </dgm:t>
    </dgm:pt>
    <dgm:pt modelId="{F11E61E8-6F6B-4CF4-B234-4C5FCA13F828}" type="sibTrans" cxnId="{593EF63B-BEED-4C00-848B-030C10F6DE97}">
      <dgm:prSet/>
      <dgm:spPr/>
      <dgm:t>
        <a:bodyPr/>
        <a:lstStyle/>
        <a:p>
          <a:endParaRPr lang="en-US"/>
        </a:p>
      </dgm:t>
    </dgm:pt>
    <dgm:pt modelId="{A8302855-3D6A-426B-BCCB-EF99CCC5A967}">
      <dgm:prSet/>
      <dgm:spPr/>
      <dgm:t>
        <a:bodyPr/>
        <a:lstStyle/>
        <a:p>
          <a:pPr>
            <a:lnSpc>
              <a:spcPct val="100000"/>
            </a:lnSpc>
            <a:defRPr b="1"/>
          </a:pPr>
          <a:r>
            <a:rPr lang="en-US"/>
            <a:t>Workshop Overview</a:t>
          </a:r>
        </a:p>
      </dgm:t>
    </dgm:pt>
    <dgm:pt modelId="{A7072785-5D74-48B4-B696-6394C1227070}" type="parTrans" cxnId="{B84B528E-BC8F-44E4-BE5A-4B9949F1E511}">
      <dgm:prSet/>
      <dgm:spPr/>
      <dgm:t>
        <a:bodyPr/>
        <a:lstStyle/>
        <a:p>
          <a:endParaRPr lang="en-US"/>
        </a:p>
      </dgm:t>
    </dgm:pt>
    <dgm:pt modelId="{E29C43D8-8106-4C36-A8A2-A3C883AEBDF5}" type="sibTrans" cxnId="{B84B528E-BC8F-44E4-BE5A-4B9949F1E511}">
      <dgm:prSet/>
      <dgm:spPr/>
      <dgm:t>
        <a:bodyPr/>
        <a:lstStyle/>
        <a:p>
          <a:pPr>
            <a:lnSpc>
              <a:spcPct val="100000"/>
            </a:lnSpc>
            <a:defRPr b="1"/>
          </a:pPr>
          <a:endParaRPr lang="en-US"/>
        </a:p>
      </dgm:t>
    </dgm:pt>
    <dgm:pt modelId="{66472B96-D92C-4249-95DF-1C6063F276CD}">
      <dgm:prSet/>
      <dgm:spPr/>
      <dgm:t>
        <a:bodyPr/>
        <a:lstStyle/>
        <a:p>
          <a:pPr>
            <a:lnSpc>
              <a:spcPct val="100000"/>
            </a:lnSpc>
          </a:pPr>
          <a:r>
            <a:rPr lang="en-US"/>
            <a:t>A brief overview is provided to give participants a clear understanding of the workshop's scope and content.</a:t>
          </a:r>
        </a:p>
      </dgm:t>
    </dgm:pt>
    <dgm:pt modelId="{48F4A137-2676-4979-B441-2C27D0656B65}" type="parTrans" cxnId="{EB550C74-4C36-45FB-A0BC-8C153BF24409}">
      <dgm:prSet/>
      <dgm:spPr/>
      <dgm:t>
        <a:bodyPr/>
        <a:lstStyle/>
        <a:p>
          <a:endParaRPr lang="en-US"/>
        </a:p>
      </dgm:t>
    </dgm:pt>
    <dgm:pt modelId="{A24339BE-EAA7-4278-850F-EBB2AB2BD03D}" type="sibTrans" cxnId="{EB550C74-4C36-45FB-A0BC-8C153BF24409}">
      <dgm:prSet/>
      <dgm:spPr/>
      <dgm:t>
        <a:bodyPr/>
        <a:lstStyle/>
        <a:p>
          <a:endParaRPr lang="en-US"/>
        </a:p>
      </dgm:t>
    </dgm:pt>
    <dgm:pt modelId="{C9E58B42-9522-48E5-9F67-C365118742B5}">
      <dgm:prSet/>
      <dgm:spPr/>
      <dgm:t>
        <a:bodyPr/>
        <a:lstStyle/>
        <a:p>
          <a:pPr>
            <a:lnSpc>
              <a:spcPct val="100000"/>
            </a:lnSpc>
            <a:defRPr b="1"/>
          </a:pPr>
          <a:r>
            <a:rPr lang="en-US"/>
            <a:t>Clear Objectives</a:t>
          </a:r>
        </a:p>
      </dgm:t>
    </dgm:pt>
    <dgm:pt modelId="{743E7C62-2687-4FD7-9700-811181231BFB}" type="parTrans" cxnId="{440181A9-5F3B-4829-9131-5301E6785F0C}">
      <dgm:prSet/>
      <dgm:spPr/>
      <dgm:t>
        <a:bodyPr/>
        <a:lstStyle/>
        <a:p>
          <a:endParaRPr lang="en-US"/>
        </a:p>
      </dgm:t>
    </dgm:pt>
    <dgm:pt modelId="{B704ACC1-950A-422C-B48D-96FE07BB02D0}" type="sibTrans" cxnId="{440181A9-5F3B-4829-9131-5301E6785F0C}">
      <dgm:prSet/>
      <dgm:spPr/>
      <dgm:t>
        <a:bodyPr/>
        <a:lstStyle/>
        <a:p>
          <a:endParaRPr lang="en-US"/>
        </a:p>
      </dgm:t>
    </dgm:pt>
    <dgm:pt modelId="{6EED6D1D-6BED-4951-BD00-4BDA8FA6A14E}">
      <dgm:prSet/>
      <dgm:spPr/>
      <dgm:t>
        <a:bodyPr/>
        <a:lstStyle/>
        <a:p>
          <a:pPr>
            <a:lnSpc>
              <a:spcPct val="100000"/>
            </a:lnSpc>
          </a:pPr>
          <a:r>
            <a:rPr lang="en-US"/>
            <a:t>Main objectives are outlined to set expectations and goals for participant learning outcomes.</a:t>
          </a:r>
        </a:p>
      </dgm:t>
    </dgm:pt>
    <dgm:pt modelId="{EF3E52E9-8F90-43ED-B0C6-526CD553D1AE}" type="parTrans" cxnId="{A6623E0B-833E-4A82-8573-A757D6F399C2}">
      <dgm:prSet/>
      <dgm:spPr/>
      <dgm:t>
        <a:bodyPr/>
        <a:lstStyle/>
        <a:p>
          <a:endParaRPr lang="en-US"/>
        </a:p>
      </dgm:t>
    </dgm:pt>
    <dgm:pt modelId="{2A7A7D1F-DE38-4724-9A04-978E3FDDE606}" type="sibTrans" cxnId="{A6623E0B-833E-4A82-8573-A757D6F399C2}">
      <dgm:prSet/>
      <dgm:spPr/>
      <dgm:t>
        <a:bodyPr/>
        <a:lstStyle/>
        <a:p>
          <a:endParaRPr lang="en-US"/>
        </a:p>
      </dgm:t>
    </dgm:pt>
    <dgm:pt modelId="{8AAF0244-784F-443B-A5C4-D8F9AC1C13FA}" type="pres">
      <dgm:prSet presAssocID="{1809116E-2E53-4A1F-9924-6B6138C7A3A6}" presName="Root" presStyleCnt="0">
        <dgm:presLayoutVars>
          <dgm:dir/>
          <dgm:resizeHandles val="exact"/>
        </dgm:presLayoutVars>
      </dgm:prSet>
      <dgm:spPr/>
    </dgm:pt>
    <dgm:pt modelId="{86E00795-63FF-4834-A65C-84B9DC94750A}" type="pres">
      <dgm:prSet presAssocID="{D2F7D88E-40F9-458D-8EF2-AA212AA7A9DB}" presName="Composite" presStyleCnt="0"/>
      <dgm:spPr/>
    </dgm:pt>
    <dgm:pt modelId="{BA4FEA5D-9C56-4168-877F-32D87AB2D0D5}" type="pres">
      <dgm:prSet presAssocID="{D2F7D88E-40F9-458D-8EF2-AA212AA7A9DB}" presName="Picture"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l="20806" r="12445" b="2"/>
          <a:stretch/>
        </a:blipFill>
      </dgm:spPr>
      <dgm:extLst>
        <a:ext uri="{E40237B7-FDA0-4F09-8148-C483321AD2D9}">
          <dgm14:cNvPr xmlns:dgm14="http://schemas.microsoft.com/office/drawing/2010/diagram" id="0" name="" descr="Stationary flat lay on yellow and white background. Black and metal office, school supplies."/>
        </a:ext>
      </dgm:extLst>
    </dgm:pt>
    <dgm:pt modelId="{8ADF0A1E-C61B-482A-9FA5-6B53BE67AF63}" type="pres">
      <dgm:prSet presAssocID="{D2F7D88E-40F9-458D-8EF2-AA212AA7A9DB}" presName="Subtitle" presStyleLbl="revTx" presStyleIdx="0" presStyleCnt="6">
        <dgm:presLayoutVars>
          <dgm:chMax val="0"/>
          <dgm:bulletEnabled/>
        </dgm:presLayoutVars>
      </dgm:prSet>
      <dgm:spPr/>
    </dgm:pt>
    <dgm:pt modelId="{A1845E37-0D6B-40B2-A6C6-CA29613158E1}" type="pres">
      <dgm:prSet presAssocID="{D2F7D88E-40F9-458D-8EF2-AA212AA7A9DB}" presName="Description" presStyleLbl="revTx" presStyleIdx="1" presStyleCnt="6">
        <dgm:presLayoutVars>
          <dgm:bulletEnabled/>
        </dgm:presLayoutVars>
      </dgm:prSet>
      <dgm:spPr/>
    </dgm:pt>
    <dgm:pt modelId="{9E63C75F-4458-4736-ABF5-884C529E80E5}" type="pres">
      <dgm:prSet presAssocID="{7604EDB7-20AA-4F4B-B110-BEBF348012FE}" presName="sibTrans" presStyleLbl="sibTrans2D1" presStyleIdx="0" presStyleCnt="0"/>
      <dgm:spPr/>
    </dgm:pt>
    <dgm:pt modelId="{2C4A0E61-34E9-437A-BC5D-F6AD8046616F}" type="pres">
      <dgm:prSet presAssocID="{A8302855-3D6A-426B-BCCB-EF99CCC5A967}" presName="Composite" presStyleCnt="0"/>
      <dgm:spPr/>
    </dgm:pt>
    <dgm:pt modelId="{405E7DFE-955F-4899-AD95-B57B06F3F188}" type="pres">
      <dgm:prSet presAssocID="{A8302855-3D6A-426B-BCCB-EF99CCC5A967}" presName="Picture" presStyleLbl="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l="13148" r="11854" b="3"/>
          <a:stretch/>
        </a:blipFill>
      </dgm:spPr>
      <dgm:extLst>
        <a:ext uri="{E40237B7-FDA0-4F09-8148-C483321AD2D9}">
          <dgm14:cNvPr xmlns:dgm14="http://schemas.microsoft.com/office/drawing/2010/diagram" id="0" name="" descr="Puzzle teamwork strategy leadership team concept"/>
        </a:ext>
      </dgm:extLst>
    </dgm:pt>
    <dgm:pt modelId="{B924B4B2-25D8-49BE-91B2-D669AC8D343A}" type="pres">
      <dgm:prSet presAssocID="{A8302855-3D6A-426B-BCCB-EF99CCC5A967}" presName="Subtitle" presStyleLbl="revTx" presStyleIdx="2" presStyleCnt="6">
        <dgm:presLayoutVars>
          <dgm:chMax val="0"/>
          <dgm:bulletEnabled/>
        </dgm:presLayoutVars>
      </dgm:prSet>
      <dgm:spPr/>
    </dgm:pt>
    <dgm:pt modelId="{62B7E208-ABB9-4B95-AD58-32BDB254AA30}" type="pres">
      <dgm:prSet presAssocID="{A8302855-3D6A-426B-BCCB-EF99CCC5A967}" presName="Description" presStyleLbl="revTx" presStyleIdx="3" presStyleCnt="6">
        <dgm:presLayoutVars>
          <dgm:bulletEnabled/>
        </dgm:presLayoutVars>
      </dgm:prSet>
      <dgm:spPr/>
    </dgm:pt>
    <dgm:pt modelId="{69437F31-D791-40EA-A196-ED3B54EB6308}" type="pres">
      <dgm:prSet presAssocID="{E29C43D8-8106-4C36-A8A2-A3C883AEBDF5}" presName="sibTrans" presStyleLbl="sibTrans2D1" presStyleIdx="0" presStyleCnt="0"/>
      <dgm:spPr/>
    </dgm:pt>
    <dgm:pt modelId="{A4F862B7-12F7-4AC7-8D3A-D54CA45949E7}" type="pres">
      <dgm:prSet presAssocID="{C9E58B42-9522-48E5-9F67-C365118742B5}" presName="Composite" presStyleCnt="0"/>
      <dgm:spPr/>
    </dgm:pt>
    <dgm:pt modelId="{3C465A8A-DCA0-4C1D-B4F5-C2AB04603449}" type="pres">
      <dgm:prSet presAssocID="{C9E58B42-9522-48E5-9F67-C365118742B5}" presName="Picture" presStyleLbl="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t="24499" r="2" b="3"/>
          <a:stretch/>
        </a:blipFill>
      </dgm:spPr>
      <dgm:extLst>
        <a:ext uri="{E40237B7-FDA0-4F09-8148-C483321AD2D9}">
          <dgm14:cNvPr xmlns:dgm14="http://schemas.microsoft.com/office/drawing/2010/diagram" id="0" name="" descr="Check list sign and Highlighter isolated on white background"/>
        </a:ext>
      </dgm:extLst>
    </dgm:pt>
    <dgm:pt modelId="{10D3DC62-AB0E-49F6-942E-AEB85AC2D01F}" type="pres">
      <dgm:prSet presAssocID="{C9E58B42-9522-48E5-9F67-C365118742B5}" presName="Subtitle" presStyleLbl="revTx" presStyleIdx="4" presStyleCnt="6">
        <dgm:presLayoutVars>
          <dgm:chMax val="0"/>
          <dgm:bulletEnabled/>
        </dgm:presLayoutVars>
      </dgm:prSet>
      <dgm:spPr/>
    </dgm:pt>
    <dgm:pt modelId="{3CACD7D9-392B-450D-AF64-EAD5F810E81B}" type="pres">
      <dgm:prSet presAssocID="{C9E58B42-9522-48E5-9F67-C365118742B5}" presName="Description" presStyleLbl="revTx" presStyleIdx="5" presStyleCnt="6">
        <dgm:presLayoutVars>
          <dgm:bulletEnabled/>
        </dgm:presLayoutVars>
      </dgm:prSet>
      <dgm:spPr/>
    </dgm:pt>
  </dgm:ptLst>
  <dgm:cxnLst>
    <dgm:cxn modelId="{B3FFEE04-3224-4788-BF1F-838C54971A69}" type="presOf" srcId="{1809116E-2E53-4A1F-9924-6B6138C7A3A6}" destId="{8AAF0244-784F-443B-A5C4-D8F9AC1C13FA}" srcOrd="0" destOrd="0" presId="urn:microsoft.com/office/officeart/2024/3/layout/verticalVisualTextBlock1"/>
    <dgm:cxn modelId="{85AD0208-CB55-4594-9D22-8090E2715ED5}" type="presOf" srcId="{66472B96-D92C-4249-95DF-1C6063F276CD}" destId="{62B7E208-ABB9-4B95-AD58-32BDB254AA30}" srcOrd="0" destOrd="0" presId="urn:microsoft.com/office/officeart/2024/3/layout/verticalVisualTextBlock1"/>
    <dgm:cxn modelId="{A6623E0B-833E-4A82-8573-A757D6F399C2}" srcId="{C9E58B42-9522-48E5-9F67-C365118742B5}" destId="{6EED6D1D-6BED-4951-BD00-4BDA8FA6A14E}" srcOrd="0" destOrd="0" parTransId="{EF3E52E9-8F90-43ED-B0C6-526CD553D1AE}" sibTransId="{2A7A7D1F-DE38-4724-9A04-978E3FDDE606}"/>
    <dgm:cxn modelId="{593EF63B-BEED-4C00-848B-030C10F6DE97}" srcId="{D2F7D88E-40F9-458D-8EF2-AA212AA7A9DB}" destId="{142EB11F-8FA2-4A46-A4AA-D9FEF26F5EB5}" srcOrd="0" destOrd="0" parTransId="{43D78746-CF05-4F15-B091-92A5B9194BFF}" sibTransId="{F11E61E8-6F6B-4CF4-B234-4C5FCA13F828}"/>
    <dgm:cxn modelId="{8A44A160-44B3-410F-8646-A37295FC995B}" type="presOf" srcId="{E29C43D8-8106-4C36-A8A2-A3C883AEBDF5}" destId="{69437F31-D791-40EA-A196-ED3B54EB6308}" srcOrd="0" destOrd="0" presId="urn:microsoft.com/office/officeart/2024/3/layout/verticalVisualTextBlock1"/>
    <dgm:cxn modelId="{3424BB6C-B500-40D1-94F5-4014E6636F92}" type="presOf" srcId="{C9E58B42-9522-48E5-9F67-C365118742B5}" destId="{10D3DC62-AB0E-49F6-942E-AEB85AC2D01F}" srcOrd="0" destOrd="0" presId="urn:microsoft.com/office/officeart/2024/3/layout/verticalVisualTextBlock1"/>
    <dgm:cxn modelId="{EB550C74-4C36-45FB-A0BC-8C153BF24409}" srcId="{A8302855-3D6A-426B-BCCB-EF99CCC5A967}" destId="{66472B96-D92C-4249-95DF-1C6063F276CD}" srcOrd="0" destOrd="0" parTransId="{48F4A137-2676-4979-B441-2C27D0656B65}" sibTransId="{A24339BE-EAA7-4278-850F-EBB2AB2BD03D}"/>
    <dgm:cxn modelId="{BCD76074-203E-47BE-ABA3-5BE3EFED98F3}" type="presOf" srcId="{7604EDB7-20AA-4F4B-B110-BEBF348012FE}" destId="{9E63C75F-4458-4736-ABF5-884C529E80E5}" srcOrd="0" destOrd="0" presId="urn:microsoft.com/office/officeart/2024/3/layout/verticalVisualTextBlock1"/>
    <dgm:cxn modelId="{C2515775-A05A-4A4C-8928-2AC1529A02F1}" type="presOf" srcId="{142EB11F-8FA2-4A46-A4AA-D9FEF26F5EB5}" destId="{A1845E37-0D6B-40B2-A6C6-CA29613158E1}" srcOrd="0" destOrd="0" presId="urn:microsoft.com/office/officeart/2024/3/layout/verticalVisualTextBlock1"/>
    <dgm:cxn modelId="{C30A0088-326E-47E6-A95D-B7F7BA9CA379}" type="presOf" srcId="{D2F7D88E-40F9-458D-8EF2-AA212AA7A9DB}" destId="{8ADF0A1E-C61B-482A-9FA5-6B53BE67AF63}" srcOrd="0" destOrd="0" presId="urn:microsoft.com/office/officeart/2024/3/layout/verticalVisualTextBlock1"/>
    <dgm:cxn modelId="{3F8EAE8B-525D-4574-BBED-39E91247CA1C}" srcId="{1809116E-2E53-4A1F-9924-6B6138C7A3A6}" destId="{D2F7D88E-40F9-458D-8EF2-AA212AA7A9DB}" srcOrd="0" destOrd="0" parTransId="{5008468D-F083-4A23-81F3-6CFD75C31BF3}" sibTransId="{7604EDB7-20AA-4F4B-B110-BEBF348012FE}"/>
    <dgm:cxn modelId="{B84B528E-BC8F-44E4-BE5A-4B9949F1E511}" srcId="{1809116E-2E53-4A1F-9924-6B6138C7A3A6}" destId="{A8302855-3D6A-426B-BCCB-EF99CCC5A967}" srcOrd="1" destOrd="0" parTransId="{A7072785-5D74-48B4-B696-6394C1227070}" sibTransId="{E29C43D8-8106-4C36-A8A2-A3C883AEBDF5}"/>
    <dgm:cxn modelId="{440181A9-5F3B-4829-9131-5301E6785F0C}" srcId="{1809116E-2E53-4A1F-9924-6B6138C7A3A6}" destId="{C9E58B42-9522-48E5-9F67-C365118742B5}" srcOrd="2" destOrd="0" parTransId="{743E7C62-2687-4FD7-9700-811181231BFB}" sibTransId="{B704ACC1-950A-422C-B48D-96FE07BB02D0}"/>
    <dgm:cxn modelId="{061CBBA9-5A76-4CAD-8FBA-E88E7D281CB9}" type="presOf" srcId="{A8302855-3D6A-426B-BCCB-EF99CCC5A967}" destId="{B924B4B2-25D8-49BE-91B2-D669AC8D343A}" srcOrd="0" destOrd="0" presId="urn:microsoft.com/office/officeart/2024/3/layout/verticalVisualTextBlock1"/>
    <dgm:cxn modelId="{24AC6DEF-BB0F-45DC-AF58-43D13DF31CE6}" type="presOf" srcId="{6EED6D1D-6BED-4951-BD00-4BDA8FA6A14E}" destId="{3CACD7D9-392B-450D-AF64-EAD5F810E81B}" srcOrd="0" destOrd="0" presId="urn:microsoft.com/office/officeart/2024/3/layout/verticalVisualTextBlock1"/>
    <dgm:cxn modelId="{D95AC1AB-919E-473E-A49D-C5E7C43E3BA7}" type="presParOf" srcId="{8AAF0244-784F-443B-A5C4-D8F9AC1C13FA}" destId="{86E00795-63FF-4834-A65C-84B9DC94750A}" srcOrd="0" destOrd="0" presId="urn:microsoft.com/office/officeart/2024/3/layout/verticalVisualTextBlock1"/>
    <dgm:cxn modelId="{D6D33619-8FC4-4514-8BA4-82F1018E1508}" type="presParOf" srcId="{86E00795-63FF-4834-A65C-84B9DC94750A}" destId="{BA4FEA5D-9C56-4168-877F-32D87AB2D0D5}" srcOrd="0" destOrd="0" presId="urn:microsoft.com/office/officeart/2024/3/layout/verticalVisualTextBlock1"/>
    <dgm:cxn modelId="{157E5AFA-85BB-4277-9272-2F629900D041}" type="presParOf" srcId="{86E00795-63FF-4834-A65C-84B9DC94750A}" destId="{8ADF0A1E-C61B-482A-9FA5-6B53BE67AF63}" srcOrd="1" destOrd="0" presId="urn:microsoft.com/office/officeart/2024/3/layout/verticalVisualTextBlock1"/>
    <dgm:cxn modelId="{BDBA1E39-331F-4FF3-9721-75588C3CD232}" type="presParOf" srcId="{86E00795-63FF-4834-A65C-84B9DC94750A}" destId="{A1845E37-0D6B-40B2-A6C6-CA29613158E1}" srcOrd="2" destOrd="0" presId="urn:microsoft.com/office/officeart/2024/3/layout/verticalVisualTextBlock1"/>
    <dgm:cxn modelId="{050B48E6-AF7B-47A8-81FB-CF3A7E351CD9}" type="presParOf" srcId="{8AAF0244-784F-443B-A5C4-D8F9AC1C13FA}" destId="{9E63C75F-4458-4736-ABF5-884C529E80E5}" srcOrd="1" destOrd="0" presId="urn:microsoft.com/office/officeart/2024/3/layout/verticalVisualTextBlock1"/>
    <dgm:cxn modelId="{752E0DE6-548F-47E7-8194-6DDD74CB1662}" type="presParOf" srcId="{8AAF0244-784F-443B-A5C4-D8F9AC1C13FA}" destId="{2C4A0E61-34E9-437A-BC5D-F6AD8046616F}" srcOrd="2" destOrd="0" presId="urn:microsoft.com/office/officeart/2024/3/layout/verticalVisualTextBlock1"/>
    <dgm:cxn modelId="{765245EE-589D-463B-A820-81F8EAA84A98}" type="presParOf" srcId="{2C4A0E61-34E9-437A-BC5D-F6AD8046616F}" destId="{405E7DFE-955F-4899-AD95-B57B06F3F188}" srcOrd="0" destOrd="0" presId="urn:microsoft.com/office/officeart/2024/3/layout/verticalVisualTextBlock1"/>
    <dgm:cxn modelId="{9A4428AC-253C-4D8F-8927-F35CEE3232F6}" type="presParOf" srcId="{2C4A0E61-34E9-437A-BC5D-F6AD8046616F}" destId="{B924B4B2-25D8-49BE-91B2-D669AC8D343A}" srcOrd="1" destOrd="0" presId="urn:microsoft.com/office/officeart/2024/3/layout/verticalVisualTextBlock1"/>
    <dgm:cxn modelId="{7689A6CD-1CFC-47DB-98CE-BB7EF85DCB24}" type="presParOf" srcId="{2C4A0E61-34E9-437A-BC5D-F6AD8046616F}" destId="{62B7E208-ABB9-4B95-AD58-32BDB254AA30}" srcOrd="2" destOrd="0" presId="urn:microsoft.com/office/officeart/2024/3/layout/verticalVisualTextBlock1"/>
    <dgm:cxn modelId="{BB98C1A6-E43E-47C5-8969-4DB01575E05B}" type="presParOf" srcId="{8AAF0244-784F-443B-A5C4-D8F9AC1C13FA}" destId="{69437F31-D791-40EA-A196-ED3B54EB6308}" srcOrd="3" destOrd="0" presId="urn:microsoft.com/office/officeart/2024/3/layout/verticalVisualTextBlock1"/>
    <dgm:cxn modelId="{2E9C1BB5-AFA4-4E1F-A08B-E6CC69DC0941}" type="presParOf" srcId="{8AAF0244-784F-443B-A5C4-D8F9AC1C13FA}" destId="{A4F862B7-12F7-4AC7-8D3A-D54CA45949E7}" srcOrd="4" destOrd="0" presId="urn:microsoft.com/office/officeart/2024/3/layout/verticalVisualTextBlock1"/>
    <dgm:cxn modelId="{5C13B2B0-2B7F-4F0D-BF69-149061F323E1}" type="presParOf" srcId="{A4F862B7-12F7-4AC7-8D3A-D54CA45949E7}" destId="{3C465A8A-DCA0-4C1D-B4F5-C2AB04603449}" srcOrd="0" destOrd="0" presId="urn:microsoft.com/office/officeart/2024/3/layout/verticalVisualTextBlock1"/>
    <dgm:cxn modelId="{D9DA36B6-2735-4BBA-A223-A9BD072EE337}" type="presParOf" srcId="{A4F862B7-12F7-4AC7-8D3A-D54CA45949E7}" destId="{10D3DC62-AB0E-49F6-942E-AEB85AC2D01F}" srcOrd="1" destOrd="0" presId="urn:microsoft.com/office/officeart/2024/3/layout/verticalVisualTextBlock1"/>
    <dgm:cxn modelId="{EF4C9C7C-CB44-42F3-941E-F57BEDF9051A}" type="presParOf" srcId="{A4F862B7-12F7-4AC7-8D3A-D54CA45949E7}" destId="{3CACD7D9-392B-450D-AF64-EAD5F810E81B}"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D6ECF8-E05B-49C4-9E3A-2401CD12D34A}"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7B1C9882-D5E3-4918-B14F-962E22B57204}">
      <dgm:prSet/>
      <dgm:spPr/>
      <dgm:t>
        <a:bodyPr/>
        <a:lstStyle/>
        <a:p>
          <a:pPr>
            <a:lnSpc>
              <a:spcPct val="100000"/>
            </a:lnSpc>
            <a:defRPr b="1"/>
          </a:pPr>
          <a:r>
            <a:rPr lang="en-US"/>
            <a:t>Preparation and Planning</a:t>
          </a:r>
        </a:p>
      </dgm:t>
    </dgm:pt>
    <dgm:pt modelId="{E163E0CB-E312-4D81-9E5E-9FC30846C1C3}" type="parTrans" cxnId="{D303EC26-66EA-41CA-8FD1-F3E754B19D42}">
      <dgm:prSet/>
      <dgm:spPr/>
      <dgm:t>
        <a:bodyPr/>
        <a:lstStyle/>
        <a:p>
          <a:endParaRPr lang="en-US"/>
        </a:p>
      </dgm:t>
    </dgm:pt>
    <dgm:pt modelId="{E1589761-1E26-4563-AF79-69F3417B598C}" type="sibTrans" cxnId="{D303EC26-66EA-41CA-8FD1-F3E754B19D42}">
      <dgm:prSet/>
      <dgm:spPr/>
      <dgm:t>
        <a:bodyPr/>
        <a:lstStyle/>
        <a:p>
          <a:pPr>
            <a:lnSpc>
              <a:spcPct val="100000"/>
            </a:lnSpc>
            <a:defRPr b="1"/>
          </a:pPr>
          <a:endParaRPr lang="en-US"/>
        </a:p>
      </dgm:t>
    </dgm:pt>
    <dgm:pt modelId="{05533F22-70D2-49E7-9ED3-00F40A6E41FC}">
      <dgm:prSet/>
      <dgm:spPr/>
      <dgm:t>
        <a:bodyPr/>
        <a:lstStyle/>
        <a:p>
          <a:pPr>
            <a:lnSpc>
              <a:spcPct val="100000"/>
            </a:lnSpc>
          </a:pPr>
          <a:r>
            <a:rPr lang="en-US"/>
            <a:t>Thoroughly review lab materials and plan your approach before starting to enhance efficiency and understanding.</a:t>
          </a:r>
        </a:p>
      </dgm:t>
    </dgm:pt>
    <dgm:pt modelId="{7AE7C7AC-727A-4CEF-97C8-DDDEBC6CA627}" type="parTrans" cxnId="{A1B7D99A-882E-4F52-BBF7-6F0CCF4FD753}">
      <dgm:prSet/>
      <dgm:spPr/>
      <dgm:t>
        <a:bodyPr/>
        <a:lstStyle/>
        <a:p>
          <a:endParaRPr lang="en-US"/>
        </a:p>
      </dgm:t>
    </dgm:pt>
    <dgm:pt modelId="{663C003C-34A7-40A3-9285-54B0F3B852A9}" type="sibTrans" cxnId="{A1B7D99A-882E-4F52-BBF7-6F0CCF4FD753}">
      <dgm:prSet/>
      <dgm:spPr/>
      <dgm:t>
        <a:bodyPr/>
        <a:lstStyle/>
        <a:p>
          <a:endParaRPr lang="en-US"/>
        </a:p>
      </dgm:t>
    </dgm:pt>
    <dgm:pt modelId="{1702AEF1-62D0-4C9B-9AC6-5B8BFA7EF331}">
      <dgm:prSet/>
      <dgm:spPr/>
      <dgm:t>
        <a:bodyPr/>
        <a:lstStyle/>
        <a:p>
          <a:pPr>
            <a:lnSpc>
              <a:spcPct val="100000"/>
            </a:lnSpc>
            <a:defRPr b="1"/>
          </a:pPr>
          <a:r>
            <a:rPr lang="en-US"/>
            <a:t>Active Participation</a:t>
          </a:r>
        </a:p>
      </dgm:t>
    </dgm:pt>
    <dgm:pt modelId="{DF1AB239-3512-4549-9706-11BB536B748A}" type="parTrans" cxnId="{A1EAA11A-648C-485F-96C3-79A1A92A6855}">
      <dgm:prSet/>
      <dgm:spPr/>
      <dgm:t>
        <a:bodyPr/>
        <a:lstStyle/>
        <a:p>
          <a:endParaRPr lang="en-US"/>
        </a:p>
      </dgm:t>
    </dgm:pt>
    <dgm:pt modelId="{76525956-467D-4971-8CF7-F9FB47902A43}" type="sibTrans" cxnId="{A1EAA11A-648C-485F-96C3-79A1A92A6855}">
      <dgm:prSet/>
      <dgm:spPr/>
      <dgm:t>
        <a:bodyPr/>
        <a:lstStyle/>
        <a:p>
          <a:pPr>
            <a:lnSpc>
              <a:spcPct val="100000"/>
            </a:lnSpc>
            <a:defRPr b="1"/>
          </a:pPr>
          <a:endParaRPr lang="en-US"/>
        </a:p>
      </dgm:t>
    </dgm:pt>
    <dgm:pt modelId="{5C3C5A66-2787-4C31-A26C-36A97BE3C030}">
      <dgm:prSet/>
      <dgm:spPr/>
      <dgm:t>
        <a:bodyPr/>
        <a:lstStyle/>
        <a:p>
          <a:pPr>
            <a:lnSpc>
              <a:spcPct val="100000"/>
            </a:lnSpc>
          </a:pPr>
          <a:r>
            <a:rPr lang="en-US"/>
            <a:t>Engage actively in experiments and discussions to maximize learning and troubleshoot effectively.</a:t>
          </a:r>
        </a:p>
      </dgm:t>
    </dgm:pt>
    <dgm:pt modelId="{8807678C-7C26-49BB-9DD8-8C41FA237D7B}" type="parTrans" cxnId="{CA0A4873-C037-4955-AC1A-6D5E6E754757}">
      <dgm:prSet/>
      <dgm:spPr/>
      <dgm:t>
        <a:bodyPr/>
        <a:lstStyle/>
        <a:p>
          <a:endParaRPr lang="en-US"/>
        </a:p>
      </dgm:t>
    </dgm:pt>
    <dgm:pt modelId="{3CE60EAA-839D-4A82-AF67-5B2EEA10A294}" type="sibTrans" cxnId="{CA0A4873-C037-4955-AC1A-6D5E6E754757}">
      <dgm:prSet/>
      <dgm:spPr/>
      <dgm:t>
        <a:bodyPr/>
        <a:lstStyle/>
        <a:p>
          <a:endParaRPr lang="en-US"/>
        </a:p>
      </dgm:t>
    </dgm:pt>
    <dgm:pt modelId="{5953837C-BD06-4A76-9AF9-EAEC80C7C01B}">
      <dgm:prSet/>
      <dgm:spPr/>
      <dgm:t>
        <a:bodyPr/>
        <a:lstStyle/>
        <a:p>
          <a:pPr>
            <a:lnSpc>
              <a:spcPct val="100000"/>
            </a:lnSpc>
            <a:defRPr b="1"/>
          </a:pPr>
          <a:r>
            <a:rPr lang="en-US"/>
            <a:t>Safety and Accuracy</a:t>
          </a:r>
        </a:p>
      </dgm:t>
    </dgm:pt>
    <dgm:pt modelId="{20132E21-1986-4720-BCC5-B35B0A17904C}" type="parTrans" cxnId="{C8D58E69-4DF8-4883-92F7-581A3A904588}">
      <dgm:prSet/>
      <dgm:spPr/>
      <dgm:t>
        <a:bodyPr/>
        <a:lstStyle/>
        <a:p>
          <a:endParaRPr lang="en-US"/>
        </a:p>
      </dgm:t>
    </dgm:pt>
    <dgm:pt modelId="{FB381270-A291-4366-81AF-3AC34F9806C2}" type="sibTrans" cxnId="{C8D58E69-4DF8-4883-92F7-581A3A904588}">
      <dgm:prSet/>
      <dgm:spPr/>
      <dgm:t>
        <a:bodyPr/>
        <a:lstStyle/>
        <a:p>
          <a:endParaRPr lang="en-US"/>
        </a:p>
      </dgm:t>
    </dgm:pt>
    <dgm:pt modelId="{6091A66F-CA92-4BBC-9C4B-745E1D374B15}">
      <dgm:prSet/>
      <dgm:spPr/>
      <dgm:t>
        <a:bodyPr/>
        <a:lstStyle/>
        <a:p>
          <a:pPr>
            <a:lnSpc>
              <a:spcPct val="100000"/>
            </a:lnSpc>
          </a:pPr>
          <a:r>
            <a:rPr lang="en-US"/>
            <a:t>Follow safety protocols meticulously and record data precisely to ensure reliable results and prevent accidents.</a:t>
          </a:r>
        </a:p>
      </dgm:t>
    </dgm:pt>
    <dgm:pt modelId="{E8CBC6DE-B266-4853-ABB0-94E5AEABBF20}" type="parTrans" cxnId="{36A5962C-8429-4956-A7EA-CE966F61A15A}">
      <dgm:prSet/>
      <dgm:spPr/>
      <dgm:t>
        <a:bodyPr/>
        <a:lstStyle/>
        <a:p>
          <a:endParaRPr lang="en-US"/>
        </a:p>
      </dgm:t>
    </dgm:pt>
    <dgm:pt modelId="{3DB70F02-56BE-4D5A-9F3E-DF0E61F0A85F}" type="sibTrans" cxnId="{36A5962C-8429-4956-A7EA-CE966F61A15A}">
      <dgm:prSet/>
      <dgm:spPr/>
      <dgm:t>
        <a:bodyPr/>
        <a:lstStyle/>
        <a:p>
          <a:endParaRPr lang="en-US"/>
        </a:p>
      </dgm:t>
    </dgm:pt>
    <dgm:pt modelId="{7EDE9F79-5FE0-4956-9E2F-678136B65ADA}" type="pres">
      <dgm:prSet presAssocID="{CFD6ECF8-E05B-49C4-9E3A-2401CD12D34A}" presName="Root" presStyleCnt="0">
        <dgm:presLayoutVars>
          <dgm:dir/>
          <dgm:resizeHandles val="exact"/>
        </dgm:presLayoutVars>
      </dgm:prSet>
      <dgm:spPr/>
    </dgm:pt>
    <dgm:pt modelId="{801F1AAD-FC35-48B4-ACE6-FD528632C78B}" type="pres">
      <dgm:prSet presAssocID="{7B1C9882-D5E3-4918-B14F-962E22B57204}" presName="Composite" presStyleCnt="0"/>
      <dgm:spPr/>
    </dgm:pt>
    <dgm:pt modelId="{12424E3E-7B04-4381-93B4-3DE561D0D173}" type="pres">
      <dgm:prSet presAssocID="{7B1C9882-D5E3-4918-B14F-962E22B57204}" presName="Picture"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l="10383" r="22868" b="2"/>
          <a:stretch/>
        </a:blipFill>
      </dgm:spPr>
      <dgm:extLst>
        <a:ext uri="{E40237B7-FDA0-4F09-8148-C483321AD2D9}">
          <dgm14:cNvPr xmlns:dgm14="http://schemas.microsoft.com/office/drawing/2010/diagram" id="0" name="" descr="Unrecognizable employee working at the information desk, Nikon Z7"/>
        </a:ext>
      </dgm:extLst>
    </dgm:pt>
    <dgm:pt modelId="{38D8EA7E-FBDE-4BE9-BB72-A9FBC079175C}" type="pres">
      <dgm:prSet presAssocID="{7B1C9882-D5E3-4918-B14F-962E22B57204}" presName="Subtitle" presStyleLbl="revTx" presStyleIdx="0" presStyleCnt="6">
        <dgm:presLayoutVars>
          <dgm:chMax val="0"/>
          <dgm:bulletEnabled/>
        </dgm:presLayoutVars>
      </dgm:prSet>
      <dgm:spPr/>
    </dgm:pt>
    <dgm:pt modelId="{B4A8C041-A1CC-4EAC-A95C-35BDB82CB1F3}" type="pres">
      <dgm:prSet presAssocID="{7B1C9882-D5E3-4918-B14F-962E22B57204}" presName="Description" presStyleLbl="revTx" presStyleIdx="1" presStyleCnt="6">
        <dgm:presLayoutVars>
          <dgm:bulletEnabled/>
        </dgm:presLayoutVars>
      </dgm:prSet>
      <dgm:spPr/>
    </dgm:pt>
    <dgm:pt modelId="{8942589E-6A87-49EE-AF74-57488C473D63}" type="pres">
      <dgm:prSet presAssocID="{E1589761-1E26-4563-AF79-69F3417B598C}" presName="sibTrans" presStyleLbl="sibTrans2D1" presStyleIdx="0" presStyleCnt="0"/>
      <dgm:spPr/>
    </dgm:pt>
    <dgm:pt modelId="{01B954B7-F547-4AEF-8B99-5958FE15EC61}" type="pres">
      <dgm:prSet presAssocID="{1702AEF1-62D0-4C9B-9AC6-5B8BFA7EF331}" presName="Composite" presStyleCnt="0"/>
      <dgm:spPr/>
    </dgm:pt>
    <dgm:pt modelId="{7A628C94-9CDF-4130-BFF5-BF6D3F95A810}" type="pres">
      <dgm:prSet presAssocID="{1702AEF1-62D0-4C9B-9AC6-5B8BFA7EF331}" presName="Picture" presStyleLbl="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l="29947" r="3305" b="2"/>
          <a:stretch/>
        </a:blipFill>
      </dgm:spPr>
      <dgm:extLst>
        <a:ext uri="{E40237B7-FDA0-4F09-8148-C483321AD2D9}">
          <dgm14:cNvPr xmlns:dgm14="http://schemas.microsoft.com/office/drawing/2010/diagram" id="0" name="" descr="Mature teacher with two young women students in lab coats in chemistry lab"/>
        </a:ext>
      </dgm:extLst>
    </dgm:pt>
    <dgm:pt modelId="{640365B4-E474-4A24-A9C1-97C97B982400}" type="pres">
      <dgm:prSet presAssocID="{1702AEF1-62D0-4C9B-9AC6-5B8BFA7EF331}" presName="Subtitle" presStyleLbl="revTx" presStyleIdx="2" presStyleCnt="6">
        <dgm:presLayoutVars>
          <dgm:chMax val="0"/>
          <dgm:bulletEnabled/>
        </dgm:presLayoutVars>
      </dgm:prSet>
      <dgm:spPr/>
    </dgm:pt>
    <dgm:pt modelId="{38E35883-808C-48BC-B6AE-CC4889406E90}" type="pres">
      <dgm:prSet presAssocID="{1702AEF1-62D0-4C9B-9AC6-5B8BFA7EF331}" presName="Description" presStyleLbl="revTx" presStyleIdx="3" presStyleCnt="6">
        <dgm:presLayoutVars>
          <dgm:bulletEnabled/>
        </dgm:presLayoutVars>
      </dgm:prSet>
      <dgm:spPr/>
    </dgm:pt>
    <dgm:pt modelId="{261A2B69-5756-458A-8B65-D181B5AFF24E}" type="pres">
      <dgm:prSet presAssocID="{76525956-467D-4971-8CF7-F9FB47902A43}" presName="sibTrans" presStyleLbl="sibTrans2D1" presStyleIdx="0" presStyleCnt="0"/>
      <dgm:spPr/>
    </dgm:pt>
    <dgm:pt modelId="{493D6B67-7BBD-42DF-80C1-147585F67A37}" type="pres">
      <dgm:prSet presAssocID="{5953837C-BD06-4A76-9AF9-EAEC80C7C01B}" presName="Composite" presStyleCnt="0"/>
      <dgm:spPr/>
    </dgm:pt>
    <dgm:pt modelId="{C8A7545C-07BB-4F1B-83C6-869991D0B7CA}" type="pres">
      <dgm:prSet presAssocID="{5953837C-BD06-4A76-9AF9-EAEC80C7C01B}" presName="Picture" presStyleLbl="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l="2028" r="22974" b="3"/>
          <a:stretch/>
        </a:blipFill>
      </dgm:spPr>
      <dgm:extLst>
        <a:ext uri="{E40237B7-FDA0-4F09-8148-C483321AD2D9}">
          <dgm14:cNvPr xmlns:dgm14="http://schemas.microsoft.com/office/drawing/2010/diagram" id="0" name="" descr="Old Chemical Lab stoppered bottles with strong dangerous acids"/>
        </a:ext>
      </dgm:extLst>
    </dgm:pt>
    <dgm:pt modelId="{32109B00-DEFA-4D04-957C-A505B427E6F5}" type="pres">
      <dgm:prSet presAssocID="{5953837C-BD06-4A76-9AF9-EAEC80C7C01B}" presName="Subtitle" presStyleLbl="revTx" presStyleIdx="4" presStyleCnt="6">
        <dgm:presLayoutVars>
          <dgm:chMax val="0"/>
          <dgm:bulletEnabled/>
        </dgm:presLayoutVars>
      </dgm:prSet>
      <dgm:spPr/>
    </dgm:pt>
    <dgm:pt modelId="{09FC3FC0-7D92-4B64-9693-4D80E1B334D5}" type="pres">
      <dgm:prSet presAssocID="{5953837C-BD06-4A76-9AF9-EAEC80C7C01B}" presName="Description" presStyleLbl="revTx" presStyleIdx="5" presStyleCnt="6">
        <dgm:presLayoutVars>
          <dgm:bulletEnabled/>
        </dgm:presLayoutVars>
      </dgm:prSet>
      <dgm:spPr/>
    </dgm:pt>
  </dgm:ptLst>
  <dgm:cxnLst>
    <dgm:cxn modelId="{471E9503-F6D5-403E-ACB3-ECA935D19CD0}" type="presOf" srcId="{E1589761-1E26-4563-AF79-69F3417B598C}" destId="{8942589E-6A87-49EE-AF74-57488C473D63}" srcOrd="0" destOrd="0" presId="urn:microsoft.com/office/officeart/2024/3/layout/verticalVisualTextBlock1"/>
    <dgm:cxn modelId="{0061120D-14FF-4E18-AF5C-ECB862AD8A46}" type="presOf" srcId="{05533F22-70D2-49E7-9ED3-00F40A6E41FC}" destId="{B4A8C041-A1CC-4EAC-A95C-35BDB82CB1F3}" srcOrd="0" destOrd="0" presId="urn:microsoft.com/office/officeart/2024/3/layout/verticalVisualTextBlock1"/>
    <dgm:cxn modelId="{A1EAA11A-648C-485F-96C3-79A1A92A6855}" srcId="{CFD6ECF8-E05B-49C4-9E3A-2401CD12D34A}" destId="{1702AEF1-62D0-4C9B-9AC6-5B8BFA7EF331}" srcOrd="1" destOrd="0" parTransId="{DF1AB239-3512-4549-9706-11BB536B748A}" sibTransId="{76525956-467D-4971-8CF7-F9FB47902A43}"/>
    <dgm:cxn modelId="{D303EC26-66EA-41CA-8FD1-F3E754B19D42}" srcId="{CFD6ECF8-E05B-49C4-9E3A-2401CD12D34A}" destId="{7B1C9882-D5E3-4918-B14F-962E22B57204}" srcOrd="0" destOrd="0" parTransId="{E163E0CB-E312-4D81-9E5E-9FC30846C1C3}" sibTransId="{E1589761-1E26-4563-AF79-69F3417B598C}"/>
    <dgm:cxn modelId="{36A5962C-8429-4956-A7EA-CE966F61A15A}" srcId="{5953837C-BD06-4A76-9AF9-EAEC80C7C01B}" destId="{6091A66F-CA92-4BBC-9C4B-745E1D374B15}" srcOrd="0" destOrd="0" parTransId="{E8CBC6DE-B266-4853-ABB0-94E5AEABBF20}" sibTransId="{3DB70F02-56BE-4D5A-9F3E-DF0E61F0A85F}"/>
    <dgm:cxn modelId="{F9FDD83F-49D7-40B5-9953-92E53CED4AE4}" type="presOf" srcId="{76525956-467D-4971-8CF7-F9FB47902A43}" destId="{261A2B69-5756-458A-8B65-D181B5AFF24E}" srcOrd="0" destOrd="0" presId="urn:microsoft.com/office/officeart/2024/3/layout/verticalVisualTextBlock1"/>
    <dgm:cxn modelId="{8DA77569-1E01-4870-9326-492DE74C0DDF}" type="presOf" srcId="{CFD6ECF8-E05B-49C4-9E3A-2401CD12D34A}" destId="{7EDE9F79-5FE0-4956-9E2F-678136B65ADA}" srcOrd="0" destOrd="0" presId="urn:microsoft.com/office/officeart/2024/3/layout/verticalVisualTextBlock1"/>
    <dgm:cxn modelId="{C8D58E69-4DF8-4883-92F7-581A3A904588}" srcId="{CFD6ECF8-E05B-49C4-9E3A-2401CD12D34A}" destId="{5953837C-BD06-4A76-9AF9-EAEC80C7C01B}" srcOrd="2" destOrd="0" parTransId="{20132E21-1986-4720-BCC5-B35B0A17904C}" sibTransId="{FB381270-A291-4366-81AF-3AC34F9806C2}"/>
    <dgm:cxn modelId="{4F99AD4C-AF5A-47CA-A700-82930A39255E}" type="presOf" srcId="{1702AEF1-62D0-4C9B-9AC6-5B8BFA7EF331}" destId="{640365B4-E474-4A24-A9C1-97C97B982400}" srcOrd="0" destOrd="0" presId="urn:microsoft.com/office/officeart/2024/3/layout/verticalVisualTextBlock1"/>
    <dgm:cxn modelId="{5A93BD4E-68FD-4A67-96D3-E7DAAE13A8D5}" type="presOf" srcId="{5953837C-BD06-4A76-9AF9-EAEC80C7C01B}" destId="{32109B00-DEFA-4D04-957C-A505B427E6F5}" srcOrd="0" destOrd="0" presId="urn:microsoft.com/office/officeart/2024/3/layout/verticalVisualTextBlock1"/>
    <dgm:cxn modelId="{CA0A4873-C037-4955-AC1A-6D5E6E754757}" srcId="{1702AEF1-62D0-4C9B-9AC6-5B8BFA7EF331}" destId="{5C3C5A66-2787-4C31-A26C-36A97BE3C030}" srcOrd="0" destOrd="0" parTransId="{8807678C-7C26-49BB-9DD8-8C41FA237D7B}" sibTransId="{3CE60EAA-839D-4A82-AF67-5B2EEA10A294}"/>
    <dgm:cxn modelId="{D2679277-CAA5-4F89-A74F-30978C8CB40F}" type="presOf" srcId="{5C3C5A66-2787-4C31-A26C-36A97BE3C030}" destId="{38E35883-808C-48BC-B6AE-CC4889406E90}" srcOrd="0" destOrd="0" presId="urn:microsoft.com/office/officeart/2024/3/layout/verticalVisualTextBlock1"/>
    <dgm:cxn modelId="{A1B7D99A-882E-4F52-BBF7-6F0CCF4FD753}" srcId="{7B1C9882-D5E3-4918-B14F-962E22B57204}" destId="{05533F22-70D2-49E7-9ED3-00F40A6E41FC}" srcOrd="0" destOrd="0" parTransId="{7AE7C7AC-727A-4CEF-97C8-DDDEBC6CA627}" sibTransId="{663C003C-34A7-40A3-9285-54B0F3B852A9}"/>
    <dgm:cxn modelId="{D6A84FD5-7B5C-4EB7-8253-A697C2EC0C4D}" type="presOf" srcId="{6091A66F-CA92-4BBC-9C4B-745E1D374B15}" destId="{09FC3FC0-7D92-4B64-9693-4D80E1B334D5}" srcOrd="0" destOrd="0" presId="urn:microsoft.com/office/officeart/2024/3/layout/verticalVisualTextBlock1"/>
    <dgm:cxn modelId="{3C61D4FA-5CE8-4126-B52E-5251AE07DE5D}" type="presOf" srcId="{7B1C9882-D5E3-4918-B14F-962E22B57204}" destId="{38D8EA7E-FBDE-4BE9-BB72-A9FBC079175C}" srcOrd="0" destOrd="0" presId="urn:microsoft.com/office/officeart/2024/3/layout/verticalVisualTextBlock1"/>
    <dgm:cxn modelId="{2DE27C6D-F6ED-412C-A650-90449E3ACFF2}" type="presParOf" srcId="{7EDE9F79-5FE0-4956-9E2F-678136B65ADA}" destId="{801F1AAD-FC35-48B4-ACE6-FD528632C78B}" srcOrd="0" destOrd="0" presId="urn:microsoft.com/office/officeart/2024/3/layout/verticalVisualTextBlock1"/>
    <dgm:cxn modelId="{F5FB4E5D-4B45-4BB4-A82A-D56892B0E82F}" type="presParOf" srcId="{801F1AAD-FC35-48B4-ACE6-FD528632C78B}" destId="{12424E3E-7B04-4381-93B4-3DE561D0D173}" srcOrd="0" destOrd="0" presId="urn:microsoft.com/office/officeart/2024/3/layout/verticalVisualTextBlock1"/>
    <dgm:cxn modelId="{84713D09-5FB9-45FA-8FD6-D7314C5E927E}" type="presParOf" srcId="{801F1AAD-FC35-48B4-ACE6-FD528632C78B}" destId="{38D8EA7E-FBDE-4BE9-BB72-A9FBC079175C}" srcOrd="1" destOrd="0" presId="urn:microsoft.com/office/officeart/2024/3/layout/verticalVisualTextBlock1"/>
    <dgm:cxn modelId="{CC18B4AA-D9AE-4AFD-A561-B2289AD2D931}" type="presParOf" srcId="{801F1AAD-FC35-48B4-ACE6-FD528632C78B}" destId="{B4A8C041-A1CC-4EAC-A95C-35BDB82CB1F3}" srcOrd="2" destOrd="0" presId="urn:microsoft.com/office/officeart/2024/3/layout/verticalVisualTextBlock1"/>
    <dgm:cxn modelId="{65FBD24D-0E21-44CD-90A5-79CDED2E32CA}" type="presParOf" srcId="{7EDE9F79-5FE0-4956-9E2F-678136B65ADA}" destId="{8942589E-6A87-49EE-AF74-57488C473D63}" srcOrd="1" destOrd="0" presId="urn:microsoft.com/office/officeart/2024/3/layout/verticalVisualTextBlock1"/>
    <dgm:cxn modelId="{1656DC6F-3E1C-474C-A8D2-0DDB0290C769}" type="presParOf" srcId="{7EDE9F79-5FE0-4956-9E2F-678136B65ADA}" destId="{01B954B7-F547-4AEF-8B99-5958FE15EC61}" srcOrd="2" destOrd="0" presId="urn:microsoft.com/office/officeart/2024/3/layout/verticalVisualTextBlock1"/>
    <dgm:cxn modelId="{1FEEFB12-FAE2-409F-A579-9C867B4C3B1F}" type="presParOf" srcId="{01B954B7-F547-4AEF-8B99-5958FE15EC61}" destId="{7A628C94-9CDF-4130-BFF5-BF6D3F95A810}" srcOrd="0" destOrd="0" presId="urn:microsoft.com/office/officeart/2024/3/layout/verticalVisualTextBlock1"/>
    <dgm:cxn modelId="{0C527D66-752B-4389-9002-A6793CFA2642}" type="presParOf" srcId="{01B954B7-F547-4AEF-8B99-5958FE15EC61}" destId="{640365B4-E474-4A24-A9C1-97C97B982400}" srcOrd="1" destOrd="0" presId="urn:microsoft.com/office/officeart/2024/3/layout/verticalVisualTextBlock1"/>
    <dgm:cxn modelId="{4F3F3E4B-9A33-4AD1-969B-9EF2D6D6CB73}" type="presParOf" srcId="{01B954B7-F547-4AEF-8B99-5958FE15EC61}" destId="{38E35883-808C-48BC-B6AE-CC4889406E90}" srcOrd="2" destOrd="0" presId="urn:microsoft.com/office/officeart/2024/3/layout/verticalVisualTextBlock1"/>
    <dgm:cxn modelId="{E93377CB-F887-41CF-83C1-5E6D74BE1A03}" type="presParOf" srcId="{7EDE9F79-5FE0-4956-9E2F-678136B65ADA}" destId="{261A2B69-5756-458A-8B65-D181B5AFF24E}" srcOrd="3" destOrd="0" presId="urn:microsoft.com/office/officeart/2024/3/layout/verticalVisualTextBlock1"/>
    <dgm:cxn modelId="{2C86ACBA-CB38-4315-AF68-77AC7000B48C}" type="presParOf" srcId="{7EDE9F79-5FE0-4956-9E2F-678136B65ADA}" destId="{493D6B67-7BBD-42DF-80C1-147585F67A37}" srcOrd="4" destOrd="0" presId="urn:microsoft.com/office/officeart/2024/3/layout/verticalVisualTextBlock1"/>
    <dgm:cxn modelId="{648E289B-B17B-40FC-8A48-79C36257B108}" type="presParOf" srcId="{493D6B67-7BBD-42DF-80C1-147585F67A37}" destId="{C8A7545C-07BB-4F1B-83C6-869991D0B7CA}" srcOrd="0" destOrd="0" presId="urn:microsoft.com/office/officeart/2024/3/layout/verticalVisualTextBlock1"/>
    <dgm:cxn modelId="{D703ABA5-9E07-4531-951D-356E500A3948}" type="presParOf" srcId="{493D6B67-7BBD-42DF-80C1-147585F67A37}" destId="{32109B00-DEFA-4D04-957C-A505B427E6F5}" srcOrd="1" destOrd="0" presId="urn:microsoft.com/office/officeart/2024/3/layout/verticalVisualTextBlock1"/>
    <dgm:cxn modelId="{A96E7792-82C4-484F-8668-B64444291100}" type="presParOf" srcId="{493D6B67-7BBD-42DF-80C1-147585F67A37}" destId="{09FC3FC0-7D92-4B64-9693-4D80E1B334D5}"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1C5CA2-607C-49B5-B829-8193086FE9A4}"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2BC1C15E-9A2A-4EC9-9CF0-50983635E8FA}">
      <dgm:prSet/>
      <dgm:spPr/>
      <dgm:t>
        <a:bodyPr/>
        <a:lstStyle/>
        <a:p>
          <a:pPr>
            <a:lnSpc>
              <a:spcPct val="100000"/>
            </a:lnSpc>
            <a:defRPr b="1"/>
          </a:pPr>
          <a:r>
            <a:rPr lang="en-US"/>
            <a:t>Workshop Completion</a:t>
          </a:r>
        </a:p>
      </dgm:t>
    </dgm:pt>
    <dgm:pt modelId="{F09291E2-D69C-4A1B-883E-B6D4DEA035B2}" type="parTrans" cxnId="{DFCE0A03-5CF5-4934-9B1F-4AFADB140C5F}">
      <dgm:prSet/>
      <dgm:spPr/>
      <dgm:t>
        <a:bodyPr/>
        <a:lstStyle/>
        <a:p>
          <a:endParaRPr lang="en-US"/>
        </a:p>
      </dgm:t>
    </dgm:pt>
    <dgm:pt modelId="{AD164296-0B68-460B-8FB3-5BC42ED060FE}" type="sibTrans" cxnId="{DFCE0A03-5CF5-4934-9B1F-4AFADB140C5F}">
      <dgm:prSet/>
      <dgm:spPr/>
      <dgm:t>
        <a:bodyPr/>
        <a:lstStyle/>
        <a:p>
          <a:pPr>
            <a:lnSpc>
              <a:spcPct val="100000"/>
            </a:lnSpc>
            <a:defRPr b="1"/>
          </a:pPr>
          <a:endParaRPr lang="en-US"/>
        </a:p>
      </dgm:t>
    </dgm:pt>
    <dgm:pt modelId="{9CBACED4-9290-417D-99A4-3D0074753BCB}">
      <dgm:prSet/>
      <dgm:spPr/>
      <dgm:t>
        <a:bodyPr/>
        <a:lstStyle/>
        <a:p>
          <a:pPr>
            <a:lnSpc>
              <a:spcPct val="100000"/>
            </a:lnSpc>
          </a:pPr>
          <a:r>
            <a:rPr lang="en-US"/>
            <a:t>The workshop provided a comprehensive overview of Azure AI Foundry's end-to-end lab experience.</a:t>
          </a:r>
        </a:p>
      </dgm:t>
    </dgm:pt>
    <dgm:pt modelId="{8E913B0E-3121-4095-AD2C-8FFCE2C236F0}" type="parTrans" cxnId="{E562EA53-6781-43C0-83EE-119B8C14E3C7}">
      <dgm:prSet/>
      <dgm:spPr/>
      <dgm:t>
        <a:bodyPr/>
        <a:lstStyle/>
        <a:p>
          <a:endParaRPr lang="en-US"/>
        </a:p>
      </dgm:t>
    </dgm:pt>
    <dgm:pt modelId="{48BFE0CB-8507-4DBF-B1BD-7397432247EA}" type="sibTrans" cxnId="{E562EA53-6781-43C0-83EE-119B8C14E3C7}">
      <dgm:prSet/>
      <dgm:spPr/>
      <dgm:t>
        <a:bodyPr/>
        <a:lstStyle/>
        <a:p>
          <a:endParaRPr lang="en-US"/>
        </a:p>
      </dgm:t>
    </dgm:pt>
    <dgm:pt modelId="{25B51442-326E-4B3B-8370-3D74E13C6132}">
      <dgm:prSet/>
      <dgm:spPr/>
      <dgm:t>
        <a:bodyPr/>
        <a:lstStyle/>
        <a:p>
          <a:pPr>
            <a:lnSpc>
              <a:spcPct val="100000"/>
            </a:lnSpc>
            <a:defRPr b="1"/>
          </a:pPr>
          <a:r>
            <a:rPr lang="en-US"/>
            <a:t>Encouragement to Engage</a:t>
          </a:r>
        </a:p>
      </dgm:t>
    </dgm:pt>
    <dgm:pt modelId="{E1DD7384-64D7-4CC3-92CF-AB96E57D6909}" type="parTrans" cxnId="{DE2C2722-0ACE-4EA0-BEB0-00E0A2D2B02F}">
      <dgm:prSet/>
      <dgm:spPr/>
      <dgm:t>
        <a:bodyPr/>
        <a:lstStyle/>
        <a:p>
          <a:endParaRPr lang="en-US"/>
        </a:p>
      </dgm:t>
    </dgm:pt>
    <dgm:pt modelId="{7DC0DF98-372B-4397-B1C1-F77CABA24B0E}" type="sibTrans" cxnId="{DE2C2722-0ACE-4EA0-BEB0-00E0A2D2B02F}">
      <dgm:prSet/>
      <dgm:spPr/>
      <dgm:t>
        <a:bodyPr/>
        <a:lstStyle/>
        <a:p>
          <a:pPr>
            <a:lnSpc>
              <a:spcPct val="100000"/>
            </a:lnSpc>
            <a:defRPr b="1"/>
          </a:pPr>
          <a:endParaRPr lang="en-US"/>
        </a:p>
      </dgm:t>
    </dgm:pt>
    <dgm:pt modelId="{891CC250-F865-4231-BE02-76943CA20A38}">
      <dgm:prSet/>
      <dgm:spPr/>
      <dgm:t>
        <a:bodyPr/>
        <a:lstStyle/>
        <a:p>
          <a:pPr>
            <a:lnSpc>
              <a:spcPct val="100000"/>
            </a:lnSpc>
          </a:pPr>
          <a:r>
            <a:rPr lang="en-US"/>
            <a:t>Participants are urged to actively engage with materials and resources to deepen AI knowledge.</a:t>
          </a:r>
        </a:p>
      </dgm:t>
    </dgm:pt>
    <dgm:pt modelId="{91D2F568-B2DC-4F07-B396-CAA74A123C6A}" type="parTrans" cxnId="{CD8A03F7-D670-483F-A6CE-D11563B1EE82}">
      <dgm:prSet/>
      <dgm:spPr/>
      <dgm:t>
        <a:bodyPr/>
        <a:lstStyle/>
        <a:p>
          <a:endParaRPr lang="en-US"/>
        </a:p>
      </dgm:t>
    </dgm:pt>
    <dgm:pt modelId="{1C0D695B-DE9B-4E1C-8C04-3C47A1966FDD}" type="sibTrans" cxnId="{CD8A03F7-D670-483F-A6CE-D11563B1EE82}">
      <dgm:prSet/>
      <dgm:spPr/>
      <dgm:t>
        <a:bodyPr/>
        <a:lstStyle/>
        <a:p>
          <a:endParaRPr lang="en-US"/>
        </a:p>
      </dgm:t>
    </dgm:pt>
    <dgm:pt modelId="{DB339F77-772D-40D9-9537-BB9A8B744965}">
      <dgm:prSet/>
      <dgm:spPr/>
      <dgm:t>
        <a:bodyPr/>
        <a:lstStyle/>
        <a:p>
          <a:pPr>
            <a:lnSpc>
              <a:spcPct val="100000"/>
            </a:lnSpc>
            <a:defRPr b="1"/>
          </a:pPr>
          <a:r>
            <a:rPr lang="en-US"/>
            <a:t>Advancing AI Expertise</a:t>
          </a:r>
        </a:p>
      </dgm:t>
    </dgm:pt>
    <dgm:pt modelId="{CB70A010-4874-44A4-8741-D138C44F173B}" type="parTrans" cxnId="{28D1426A-A713-415D-89CB-7F0A054F5E16}">
      <dgm:prSet/>
      <dgm:spPr/>
      <dgm:t>
        <a:bodyPr/>
        <a:lstStyle/>
        <a:p>
          <a:endParaRPr lang="en-US"/>
        </a:p>
      </dgm:t>
    </dgm:pt>
    <dgm:pt modelId="{BA71409B-6E27-4A19-B6ED-4947A86D0392}" type="sibTrans" cxnId="{28D1426A-A713-415D-89CB-7F0A054F5E16}">
      <dgm:prSet/>
      <dgm:spPr/>
      <dgm:t>
        <a:bodyPr/>
        <a:lstStyle/>
        <a:p>
          <a:endParaRPr lang="en-US"/>
        </a:p>
      </dgm:t>
    </dgm:pt>
    <dgm:pt modelId="{3AEA7222-228E-4B7A-9242-9BD31992C9BE}">
      <dgm:prSet/>
      <dgm:spPr/>
      <dgm:t>
        <a:bodyPr/>
        <a:lstStyle/>
        <a:p>
          <a:pPr>
            <a:lnSpc>
              <a:spcPct val="100000"/>
            </a:lnSpc>
          </a:pPr>
          <a:r>
            <a:rPr lang="en-US"/>
            <a:t>Leveraging available resources will help users advance their skills and expertise in AI technologies.</a:t>
          </a:r>
        </a:p>
      </dgm:t>
    </dgm:pt>
    <dgm:pt modelId="{3C725F9F-B8D1-477A-A5AF-CA0CAAD29263}" type="parTrans" cxnId="{02CE99EE-106B-4597-A843-C6F23B0E0620}">
      <dgm:prSet/>
      <dgm:spPr/>
      <dgm:t>
        <a:bodyPr/>
        <a:lstStyle/>
        <a:p>
          <a:endParaRPr lang="en-US"/>
        </a:p>
      </dgm:t>
    </dgm:pt>
    <dgm:pt modelId="{7EA1961A-64B2-4FFE-A91B-8FE1BED517E8}" type="sibTrans" cxnId="{02CE99EE-106B-4597-A843-C6F23B0E0620}">
      <dgm:prSet/>
      <dgm:spPr/>
      <dgm:t>
        <a:bodyPr/>
        <a:lstStyle/>
        <a:p>
          <a:endParaRPr lang="en-US"/>
        </a:p>
      </dgm:t>
    </dgm:pt>
    <dgm:pt modelId="{F118991B-3CAF-47D4-A683-D4455815D849}" type="pres">
      <dgm:prSet presAssocID="{AC1C5CA2-607C-49B5-B829-8193086FE9A4}" presName="Name0" presStyleCnt="0">
        <dgm:presLayoutVars>
          <dgm:dir/>
          <dgm:resizeHandles val="exact"/>
        </dgm:presLayoutVars>
      </dgm:prSet>
      <dgm:spPr/>
    </dgm:pt>
    <dgm:pt modelId="{8EA3D4C7-F6CF-472A-932D-34660097643E}" type="pres">
      <dgm:prSet presAssocID="{2BC1C15E-9A2A-4EC9-9CF0-50983635E8FA}" presName="compNode" presStyleCnt="0"/>
      <dgm:spPr/>
    </dgm:pt>
    <dgm:pt modelId="{C8E869C6-FCCC-410C-954B-B2A2C88AB29B}" type="pres">
      <dgm:prSet presAssocID="{2BC1C15E-9A2A-4EC9-9CF0-50983635E8FA}" presName="pictRect" presStyleLbl="revTx" presStyleIdx="0" presStyleCnt="6">
        <dgm:presLayoutVars>
          <dgm:chMax val="0"/>
          <dgm:bulletEnabled/>
        </dgm:presLayoutVars>
      </dgm:prSet>
      <dgm:spPr/>
    </dgm:pt>
    <dgm:pt modelId="{E67DFB9C-DC28-4F7D-8FE3-499EB721C673}" type="pres">
      <dgm:prSet presAssocID="{2BC1C15E-9A2A-4EC9-9CF0-50983635E8FA}" presName="textRect" presStyleLbl="revTx" presStyleIdx="1" presStyleCnt="6">
        <dgm:presLayoutVars>
          <dgm:bulletEnabled/>
        </dgm:presLayoutVars>
      </dgm:prSet>
      <dgm:spPr/>
    </dgm:pt>
    <dgm:pt modelId="{DC08ADEF-BE27-4820-B5F1-18E175D9EF6C}" type="pres">
      <dgm:prSet presAssocID="{AD164296-0B68-460B-8FB3-5BC42ED060FE}" presName="sibTrans" presStyleLbl="sibTrans2D1" presStyleIdx="0" presStyleCnt="0"/>
      <dgm:spPr/>
    </dgm:pt>
    <dgm:pt modelId="{EFFC4F8E-6E58-4F60-979B-045BEC9905FC}" type="pres">
      <dgm:prSet presAssocID="{25B51442-326E-4B3B-8370-3D74E13C6132}" presName="compNode" presStyleCnt="0"/>
      <dgm:spPr/>
    </dgm:pt>
    <dgm:pt modelId="{F10773AE-5799-4FF0-A7F9-30561A7BAC5A}" type="pres">
      <dgm:prSet presAssocID="{25B51442-326E-4B3B-8370-3D74E13C6132}" presName="pictRect" presStyleLbl="revTx" presStyleIdx="2" presStyleCnt="6">
        <dgm:presLayoutVars>
          <dgm:chMax val="0"/>
          <dgm:bulletEnabled/>
        </dgm:presLayoutVars>
      </dgm:prSet>
      <dgm:spPr/>
    </dgm:pt>
    <dgm:pt modelId="{4636E57E-2F98-4BF6-98D7-3EFE557FE509}" type="pres">
      <dgm:prSet presAssocID="{25B51442-326E-4B3B-8370-3D74E13C6132}" presName="textRect" presStyleLbl="revTx" presStyleIdx="3" presStyleCnt="6">
        <dgm:presLayoutVars>
          <dgm:bulletEnabled/>
        </dgm:presLayoutVars>
      </dgm:prSet>
      <dgm:spPr/>
    </dgm:pt>
    <dgm:pt modelId="{BE9C19E9-2DE2-4A58-8F3D-2472A881E5FD}" type="pres">
      <dgm:prSet presAssocID="{7DC0DF98-372B-4397-B1C1-F77CABA24B0E}" presName="sibTrans" presStyleLbl="sibTrans2D1" presStyleIdx="0" presStyleCnt="0"/>
      <dgm:spPr/>
    </dgm:pt>
    <dgm:pt modelId="{AC6D50CA-84C0-4025-8AC4-4AF1B618D28D}" type="pres">
      <dgm:prSet presAssocID="{DB339F77-772D-40D9-9537-BB9A8B744965}" presName="compNode" presStyleCnt="0"/>
      <dgm:spPr/>
    </dgm:pt>
    <dgm:pt modelId="{7CF121B4-B94D-4032-AABE-5600F7CAA96E}" type="pres">
      <dgm:prSet presAssocID="{DB339F77-772D-40D9-9537-BB9A8B744965}" presName="pictRect" presStyleLbl="revTx" presStyleIdx="4" presStyleCnt="6">
        <dgm:presLayoutVars>
          <dgm:chMax val="0"/>
          <dgm:bulletEnabled/>
        </dgm:presLayoutVars>
      </dgm:prSet>
      <dgm:spPr/>
    </dgm:pt>
    <dgm:pt modelId="{C448B3E5-BEBC-44AE-B77F-7442BC60D70C}" type="pres">
      <dgm:prSet presAssocID="{DB339F77-772D-40D9-9537-BB9A8B744965}" presName="textRect" presStyleLbl="revTx" presStyleIdx="5" presStyleCnt="6">
        <dgm:presLayoutVars>
          <dgm:bulletEnabled/>
        </dgm:presLayoutVars>
      </dgm:prSet>
      <dgm:spPr/>
    </dgm:pt>
  </dgm:ptLst>
  <dgm:cxnLst>
    <dgm:cxn modelId="{DFCE0A03-5CF5-4934-9B1F-4AFADB140C5F}" srcId="{AC1C5CA2-607C-49B5-B829-8193086FE9A4}" destId="{2BC1C15E-9A2A-4EC9-9CF0-50983635E8FA}" srcOrd="0" destOrd="0" parTransId="{F09291E2-D69C-4A1B-883E-B6D4DEA035B2}" sibTransId="{AD164296-0B68-460B-8FB3-5BC42ED060FE}"/>
    <dgm:cxn modelId="{DE2C2722-0ACE-4EA0-BEB0-00E0A2D2B02F}" srcId="{AC1C5CA2-607C-49B5-B829-8193086FE9A4}" destId="{25B51442-326E-4B3B-8370-3D74E13C6132}" srcOrd="1" destOrd="0" parTransId="{E1DD7384-64D7-4CC3-92CF-AB96E57D6909}" sibTransId="{7DC0DF98-372B-4397-B1C1-F77CABA24B0E}"/>
    <dgm:cxn modelId="{B8876664-5F37-46CB-A5D3-029FE52895E5}" type="presOf" srcId="{9CBACED4-9290-417D-99A4-3D0074753BCB}" destId="{E67DFB9C-DC28-4F7D-8FE3-499EB721C673}" srcOrd="0" destOrd="0" presId="urn:microsoft.com/office/officeart/2024/3/layout/hArchList1"/>
    <dgm:cxn modelId="{A2D11367-3140-49AA-8A5A-DA3D624BC8C5}" type="presOf" srcId="{AD164296-0B68-460B-8FB3-5BC42ED060FE}" destId="{DC08ADEF-BE27-4820-B5F1-18E175D9EF6C}" srcOrd="0" destOrd="0" presId="urn:microsoft.com/office/officeart/2024/3/layout/hArchList1"/>
    <dgm:cxn modelId="{28D1426A-A713-415D-89CB-7F0A054F5E16}" srcId="{AC1C5CA2-607C-49B5-B829-8193086FE9A4}" destId="{DB339F77-772D-40D9-9537-BB9A8B744965}" srcOrd="2" destOrd="0" parTransId="{CB70A010-4874-44A4-8741-D138C44F173B}" sibTransId="{BA71409B-6E27-4A19-B6ED-4947A86D0392}"/>
    <dgm:cxn modelId="{AA7E1373-0472-4B3A-9FB0-0E78C0EB6C0C}" type="presOf" srcId="{2BC1C15E-9A2A-4EC9-9CF0-50983635E8FA}" destId="{C8E869C6-FCCC-410C-954B-B2A2C88AB29B}" srcOrd="0" destOrd="0" presId="urn:microsoft.com/office/officeart/2024/3/layout/hArchList1"/>
    <dgm:cxn modelId="{E562EA53-6781-43C0-83EE-119B8C14E3C7}" srcId="{2BC1C15E-9A2A-4EC9-9CF0-50983635E8FA}" destId="{9CBACED4-9290-417D-99A4-3D0074753BCB}" srcOrd="0" destOrd="0" parTransId="{8E913B0E-3121-4095-AD2C-8FFCE2C236F0}" sibTransId="{48BFE0CB-8507-4DBF-B1BD-7397432247EA}"/>
    <dgm:cxn modelId="{73F13077-837A-44F0-A376-2EBD923FE2FC}" type="presOf" srcId="{AC1C5CA2-607C-49B5-B829-8193086FE9A4}" destId="{F118991B-3CAF-47D4-A683-D4455815D849}" srcOrd="0" destOrd="0" presId="urn:microsoft.com/office/officeart/2024/3/layout/hArchList1"/>
    <dgm:cxn modelId="{7525DF96-8411-402F-A628-ECF32A7AFE20}" type="presOf" srcId="{25B51442-326E-4B3B-8370-3D74E13C6132}" destId="{F10773AE-5799-4FF0-A7F9-30561A7BAC5A}" srcOrd="0" destOrd="0" presId="urn:microsoft.com/office/officeart/2024/3/layout/hArchList1"/>
    <dgm:cxn modelId="{1C2C1EA9-65F8-439B-BC43-C4EE45AEFEA4}" type="presOf" srcId="{DB339F77-772D-40D9-9537-BB9A8B744965}" destId="{7CF121B4-B94D-4032-AABE-5600F7CAA96E}" srcOrd="0" destOrd="0" presId="urn:microsoft.com/office/officeart/2024/3/layout/hArchList1"/>
    <dgm:cxn modelId="{607AFAB5-DBF1-49A4-855D-F305FAC5002E}" type="presOf" srcId="{7DC0DF98-372B-4397-B1C1-F77CABA24B0E}" destId="{BE9C19E9-2DE2-4A58-8F3D-2472A881E5FD}" srcOrd="0" destOrd="0" presId="urn:microsoft.com/office/officeart/2024/3/layout/hArchList1"/>
    <dgm:cxn modelId="{634B68D7-04ED-4653-8B5C-2591CD682BFF}" type="presOf" srcId="{891CC250-F865-4231-BE02-76943CA20A38}" destId="{4636E57E-2F98-4BF6-98D7-3EFE557FE509}" srcOrd="0" destOrd="0" presId="urn:microsoft.com/office/officeart/2024/3/layout/hArchList1"/>
    <dgm:cxn modelId="{02CE99EE-106B-4597-A843-C6F23B0E0620}" srcId="{DB339F77-772D-40D9-9537-BB9A8B744965}" destId="{3AEA7222-228E-4B7A-9242-9BD31992C9BE}" srcOrd="0" destOrd="0" parTransId="{3C725F9F-B8D1-477A-A5AF-CA0CAAD29263}" sibTransId="{7EA1961A-64B2-4FFE-A91B-8FE1BED517E8}"/>
    <dgm:cxn modelId="{CD8A03F7-D670-483F-A6CE-D11563B1EE82}" srcId="{25B51442-326E-4B3B-8370-3D74E13C6132}" destId="{891CC250-F865-4231-BE02-76943CA20A38}" srcOrd="0" destOrd="0" parTransId="{91D2F568-B2DC-4F07-B396-CAA74A123C6A}" sibTransId="{1C0D695B-DE9B-4E1C-8C04-3C47A1966FDD}"/>
    <dgm:cxn modelId="{6267A4FE-DC67-406A-BC2D-988DA672AE12}" type="presOf" srcId="{3AEA7222-228E-4B7A-9242-9BD31992C9BE}" destId="{C448B3E5-BEBC-44AE-B77F-7442BC60D70C}" srcOrd="0" destOrd="0" presId="urn:microsoft.com/office/officeart/2024/3/layout/hArchList1"/>
    <dgm:cxn modelId="{28646C05-442E-426A-920D-1EF47F9D1B38}" type="presParOf" srcId="{F118991B-3CAF-47D4-A683-D4455815D849}" destId="{8EA3D4C7-F6CF-472A-932D-34660097643E}" srcOrd="0" destOrd="0" presId="urn:microsoft.com/office/officeart/2024/3/layout/hArchList1"/>
    <dgm:cxn modelId="{E9A8BED2-4811-4D1F-B4E9-9FE20CBEFDAE}" type="presParOf" srcId="{8EA3D4C7-F6CF-472A-932D-34660097643E}" destId="{C8E869C6-FCCC-410C-954B-B2A2C88AB29B}" srcOrd="0" destOrd="0" presId="urn:microsoft.com/office/officeart/2024/3/layout/hArchList1"/>
    <dgm:cxn modelId="{43366026-9D52-453B-8E37-4C016AF9E35C}" type="presParOf" srcId="{8EA3D4C7-F6CF-472A-932D-34660097643E}" destId="{E67DFB9C-DC28-4F7D-8FE3-499EB721C673}" srcOrd="1" destOrd="0" presId="urn:microsoft.com/office/officeart/2024/3/layout/hArchList1"/>
    <dgm:cxn modelId="{6892CA07-6C33-4B0B-B60A-5856D63F6084}" type="presParOf" srcId="{F118991B-3CAF-47D4-A683-D4455815D849}" destId="{DC08ADEF-BE27-4820-B5F1-18E175D9EF6C}" srcOrd="1" destOrd="0" presId="urn:microsoft.com/office/officeart/2024/3/layout/hArchList1"/>
    <dgm:cxn modelId="{B965E1DF-5FB3-4AFB-B780-57253F990CE0}" type="presParOf" srcId="{F118991B-3CAF-47D4-A683-D4455815D849}" destId="{EFFC4F8E-6E58-4F60-979B-045BEC9905FC}" srcOrd="2" destOrd="0" presId="urn:microsoft.com/office/officeart/2024/3/layout/hArchList1"/>
    <dgm:cxn modelId="{987A9420-A3DC-4086-8A22-E816A5F84883}" type="presParOf" srcId="{EFFC4F8E-6E58-4F60-979B-045BEC9905FC}" destId="{F10773AE-5799-4FF0-A7F9-30561A7BAC5A}" srcOrd="0" destOrd="0" presId="urn:microsoft.com/office/officeart/2024/3/layout/hArchList1"/>
    <dgm:cxn modelId="{358DD83E-78B5-416A-9B8C-D89363D2C7E6}" type="presParOf" srcId="{EFFC4F8E-6E58-4F60-979B-045BEC9905FC}" destId="{4636E57E-2F98-4BF6-98D7-3EFE557FE509}" srcOrd="1" destOrd="0" presId="urn:microsoft.com/office/officeart/2024/3/layout/hArchList1"/>
    <dgm:cxn modelId="{3F748DA4-2A3B-47AA-90F2-2082D72D96CE}" type="presParOf" srcId="{F118991B-3CAF-47D4-A683-D4455815D849}" destId="{BE9C19E9-2DE2-4A58-8F3D-2472A881E5FD}" srcOrd="3" destOrd="0" presId="urn:microsoft.com/office/officeart/2024/3/layout/hArchList1"/>
    <dgm:cxn modelId="{C4743B6E-203B-4904-8F01-A363EE45DEF6}" type="presParOf" srcId="{F118991B-3CAF-47D4-A683-D4455815D849}" destId="{AC6D50CA-84C0-4025-8AC4-4AF1B618D28D}" srcOrd="4" destOrd="0" presId="urn:microsoft.com/office/officeart/2024/3/layout/hArchList1"/>
    <dgm:cxn modelId="{FD90A2C1-03B2-4029-B45F-55F4200398BC}" type="presParOf" srcId="{AC6D50CA-84C0-4025-8AC4-4AF1B618D28D}" destId="{7CF121B4-B94D-4032-AABE-5600F7CAA96E}" srcOrd="0" destOrd="0" presId="urn:microsoft.com/office/officeart/2024/3/layout/hArchList1"/>
    <dgm:cxn modelId="{99E1DD4F-82D7-4F38-879A-C7124C63D3BA}" type="presParOf" srcId="{AC6D50CA-84C0-4025-8AC4-4AF1B618D28D}" destId="{C448B3E5-BEBC-44AE-B77F-7442BC60D70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FEA5D-9C56-4168-877F-32D87AB2D0D5}">
      <dsp:nvSpPr>
        <dsp:cNvPr id="0" name=""/>
        <dsp:cNvSpPr/>
      </dsp:nvSpPr>
      <dsp:spPr>
        <a:xfrm>
          <a:off x="0" y="0"/>
          <a:ext cx="1854553" cy="185455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l="20806" r="12445" b="2"/>
          <a:stretch/>
        </a:blipFill>
        <a:ln>
          <a:noFill/>
        </a:ln>
        <a:effectLst/>
      </dsp:spPr>
      <dsp:style>
        <a:lnRef idx="0">
          <a:scrgbClr r="0" g="0" b="0"/>
        </a:lnRef>
        <a:fillRef idx="3">
          <a:scrgbClr r="0" g="0" b="0"/>
        </a:fillRef>
        <a:effectRef idx="2">
          <a:scrgbClr r="0" g="0" b="0"/>
        </a:effectRef>
        <a:fontRef idx="minor">
          <a:schemeClr val="lt1"/>
        </a:fontRef>
      </dsp:style>
    </dsp:sp>
    <dsp:sp modelId="{8ADF0A1E-C61B-482A-9FA5-6B53BE67AF63}">
      <dsp:nvSpPr>
        <dsp:cNvPr id="0" name=""/>
        <dsp:cNvSpPr/>
      </dsp:nvSpPr>
      <dsp:spPr>
        <a:xfrm>
          <a:off x="2034553" y="0"/>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Workshop Title Introduction</a:t>
          </a:r>
        </a:p>
      </dsp:txBody>
      <dsp:txXfrm>
        <a:off x="2034553" y="0"/>
        <a:ext cx="4155226" cy="370034"/>
      </dsp:txXfrm>
    </dsp:sp>
    <dsp:sp modelId="{A1845E37-0D6B-40B2-A6C6-CA29613158E1}">
      <dsp:nvSpPr>
        <dsp:cNvPr id="0" name=""/>
        <dsp:cNvSpPr/>
      </dsp:nvSpPr>
      <dsp:spPr>
        <a:xfrm>
          <a:off x="2034553" y="370034"/>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cover slide prominently presents the workshop title to grab participants' attention immediately.</a:t>
          </a:r>
        </a:p>
      </dsp:txBody>
      <dsp:txXfrm>
        <a:off x="2034553" y="370034"/>
        <a:ext cx="4155226" cy="1484518"/>
      </dsp:txXfrm>
    </dsp:sp>
    <dsp:sp modelId="{405E7DFE-955F-4899-AD95-B57B06F3F188}">
      <dsp:nvSpPr>
        <dsp:cNvPr id="0" name=""/>
        <dsp:cNvSpPr/>
      </dsp:nvSpPr>
      <dsp:spPr>
        <a:xfrm>
          <a:off x="0" y="2002917"/>
          <a:ext cx="1854553" cy="1854553"/>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l="13148" r="11854" b="3"/>
          <a:stretch/>
        </a:blipFill>
        <a:ln>
          <a:noFill/>
        </a:ln>
        <a:effectLst/>
      </dsp:spPr>
      <dsp:style>
        <a:lnRef idx="0">
          <a:scrgbClr r="0" g="0" b="0"/>
        </a:lnRef>
        <a:fillRef idx="3">
          <a:scrgbClr r="0" g="0" b="0"/>
        </a:fillRef>
        <a:effectRef idx="2">
          <a:scrgbClr r="0" g="0" b="0"/>
        </a:effectRef>
        <a:fontRef idx="minor">
          <a:schemeClr val="lt1"/>
        </a:fontRef>
      </dsp:style>
    </dsp:sp>
    <dsp:sp modelId="{B924B4B2-25D8-49BE-91B2-D669AC8D343A}">
      <dsp:nvSpPr>
        <dsp:cNvPr id="0" name=""/>
        <dsp:cNvSpPr/>
      </dsp:nvSpPr>
      <dsp:spPr>
        <a:xfrm>
          <a:off x="2034553" y="2002917"/>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Workshop Overview</a:t>
          </a:r>
        </a:p>
      </dsp:txBody>
      <dsp:txXfrm>
        <a:off x="2034553" y="2002917"/>
        <a:ext cx="4155226" cy="370034"/>
      </dsp:txXfrm>
    </dsp:sp>
    <dsp:sp modelId="{62B7E208-ABB9-4B95-AD58-32BDB254AA30}">
      <dsp:nvSpPr>
        <dsp:cNvPr id="0" name=""/>
        <dsp:cNvSpPr/>
      </dsp:nvSpPr>
      <dsp:spPr>
        <a:xfrm>
          <a:off x="2034553" y="2372952"/>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 brief overview is provided to give participants a clear understanding of the workshop's scope and content.</a:t>
          </a:r>
        </a:p>
      </dsp:txBody>
      <dsp:txXfrm>
        <a:off x="2034553" y="2372952"/>
        <a:ext cx="4155226" cy="1484518"/>
      </dsp:txXfrm>
    </dsp:sp>
    <dsp:sp modelId="{3C465A8A-DCA0-4C1D-B4F5-C2AB04603449}">
      <dsp:nvSpPr>
        <dsp:cNvPr id="0" name=""/>
        <dsp:cNvSpPr/>
      </dsp:nvSpPr>
      <dsp:spPr>
        <a:xfrm>
          <a:off x="0" y="4005834"/>
          <a:ext cx="1854553" cy="1854553"/>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t="24499" r="2" b="3"/>
          <a:stretch/>
        </a:blipFill>
        <a:ln>
          <a:noFill/>
        </a:ln>
        <a:effectLst/>
      </dsp:spPr>
      <dsp:style>
        <a:lnRef idx="0">
          <a:scrgbClr r="0" g="0" b="0"/>
        </a:lnRef>
        <a:fillRef idx="3">
          <a:scrgbClr r="0" g="0" b="0"/>
        </a:fillRef>
        <a:effectRef idx="2">
          <a:scrgbClr r="0" g="0" b="0"/>
        </a:effectRef>
        <a:fontRef idx="minor">
          <a:schemeClr val="lt1"/>
        </a:fontRef>
      </dsp:style>
    </dsp:sp>
    <dsp:sp modelId="{10D3DC62-AB0E-49F6-942E-AEB85AC2D01F}">
      <dsp:nvSpPr>
        <dsp:cNvPr id="0" name=""/>
        <dsp:cNvSpPr/>
      </dsp:nvSpPr>
      <dsp:spPr>
        <a:xfrm>
          <a:off x="2034553" y="4005834"/>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Clear Objectives</a:t>
          </a:r>
        </a:p>
      </dsp:txBody>
      <dsp:txXfrm>
        <a:off x="2034553" y="4005834"/>
        <a:ext cx="4155226" cy="370034"/>
      </dsp:txXfrm>
    </dsp:sp>
    <dsp:sp modelId="{3CACD7D9-392B-450D-AF64-EAD5F810E81B}">
      <dsp:nvSpPr>
        <dsp:cNvPr id="0" name=""/>
        <dsp:cNvSpPr/>
      </dsp:nvSpPr>
      <dsp:spPr>
        <a:xfrm>
          <a:off x="2034553" y="4375869"/>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Main objectives are outlined to set expectations and goals for participant learning outcomes.</a:t>
          </a:r>
        </a:p>
      </dsp:txBody>
      <dsp:txXfrm>
        <a:off x="2034553" y="4375869"/>
        <a:ext cx="4155226" cy="1484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24E3E-7B04-4381-93B4-3DE561D0D173}">
      <dsp:nvSpPr>
        <dsp:cNvPr id="0" name=""/>
        <dsp:cNvSpPr/>
      </dsp:nvSpPr>
      <dsp:spPr>
        <a:xfrm>
          <a:off x="0" y="0"/>
          <a:ext cx="1854553" cy="185455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l="10383" r="22868" b="2"/>
          <a:stretch/>
        </a:blipFill>
        <a:ln>
          <a:noFill/>
        </a:ln>
        <a:effectLst/>
      </dsp:spPr>
      <dsp:style>
        <a:lnRef idx="0">
          <a:scrgbClr r="0" g="0" b="0"/>
        </a:lnRef>
        <a:fillRef idx="3">
          <a:scrgbClr r="0" g="0" b="0"/>
        </a:fillRef>
        <a:effectRef idx="2">
          <a:scrgbClr r="0" g="0" b="0"/>
        </a:effectRef>
        <a:fontRef idx="minor">
          <a:schemeClr val="lt1"/>
        </a:fontRef>
      </dsp:style>
    </dsp:sp>
    <dsp:sp modelId="{38D8EA7E-FBDE-4BE9-BB72-A9FBC079175C}">
      <dsp:nvSpPr>
        <dsp:cNvPr id="0" name=""/>
        <dsp:cNvSpPr/>
      </dsp:nvSpPr>
      <dsp:spPr>
        <a:xfrm>
          <a:off x="2034553" y="0"/>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Preparation and Planning</a:t>
          </a:r>
        </a:p>
      </dsp:txBody>
      <dsp:txXfrm>
        <a:off x="2034553" y="0"/>
        <a:ext cx="4155226" cy="370034"/>
      </dsp:txXfrm>
    </dsp:sp>
    <dsp:sp modelId="{B4A8C041-A1CC-4EAC-A95C-35BDB82CB1F3}">
      <dsp:nvSpPr>
        <dsp:cNvPr id="0" name=""/>
        <dsp:cNvSpPr/>
      </dsp:nvSpPr>
      <dsp:spPr>
        <a:xfrm>
          <a:off x="2034553" y="370034"/>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Thoroughly review lab materials and plan your approach before starting to enhance efficiency and understanding.</a:t>
          </a:r>
        </a:p>
      </dsp:txBody>
      <dsp:txXfrm>
        <a:off x="2034553" y="370034"/>
        <a:ext cx="4155226" cy="1484518"/>
      </dsp:txXfrm>
    </dsp:sp>
    <dsp:sp modelId="{7A628C94-9CDF-4130-BFF5-BF6D3F95A810}">
      <dsp:nvSpPr>
        <dsp:cNvPr id="0" name=""/>
        <dsp:cNvSpPr/>
      </dsp:nvSpPr>
      <dsp:spPr>
        <a:xfrm>
          <a:off x="0" y="2002917"/>
          <a:ext cx="1854553" cy="1854553"/>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l="29947" r="3305" b="2"/>
          <a:stretch/>
        </a:blipFill>
        <a:ln>
          <a:noFill/>
        </a:ln>
        <a:effectLst/>
      </dsp:spPr>
      <dsp:style>
        <a:lnRef idx="0">
          <a:scrgbClr r="0" g="0" b="0"/>
        </a:lnRef>
        <a:fillRef idx="3">
          <a:scrgbClr r="0" g="0" b="0"/>
        </a:fillRef>
        <a:effectRef idx="2">
          <a:scrgbClr r="0" g="0" b="0"/>
        </a:effectRef>
        <a:fontRef idx="minor">
          <a:schemeClr val="lt1"/>
        </a:fontRef>
      </dsp:style>
    </dsp:sp>
    <dsp:sp modelId="{640365B4-E474-4A24-A9C1-97C97B982400}">
      <dsp:nvSpPr>
        <dsp:cNvPr id="0" name=""/>
        <dsp:cNvSpPr/>
      </dsp:nvSpPr>
      <dsp:spPr>
        <a:xfrm>
          <a:off x="2034553" y="2002917"/>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Active Participation</a:t>
          </a:r>
        </a:p>
      </dsp:txBody>
      <dsp:txXfrm>
        <a:off x="2034553" y="2002917"/>
        <a:ext cx="4155226" cy="370034"/>
      </dsp:txXfrm>
    </dsp:sp>
    <dsp:sp modelId="{38E35883-808C-48BC-B6AE-CC4889406E90}">
      <dsp:nvSpPr>
        <dsp:cNvPr id="0" name=""/>
        <dsp:cNvSpPr/>
      </dsp:nvSpPr>
      <dsp:spPr>
        <a:xfrm>
          <a:off x="2034553" y="2372952"/>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Engage actively in experiments and discussions to maximize learning and troubleshoot effectively.</a:t>
          </a:r>
        </a:p>
      </dsp:txBody>
      <dsp:txXfrm>
        <a:off x="2034553" y="2372952"/>
        <a:ext cx="4155226" cy="1484518"/>
      </dsp:txXfrm>
    </dsp:sp>
    <dsp:sp modelId="{C8A7545C-07BB-4F1B-83C6-869991D0B7CA}">
      <dsp:nvSpPr>
        <dsp:cNvPr id="0" name=""/>
        <dsp:cNvSpPr/>
      </dsp:nvSpPr>
      <dsp:spPr>
        <a:xfrm>
          <a:off x="0" y="4005834"/>
          <a:ext cx="1854553" cy="1854553"/>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l="2028" r="22974" b="3"/>
          <a:stretch/>
        </a:blipFill>
        <a:ln>
          <a:noFill/>
        </a:ln>
        <a:effectLst/>
      </dsp:spPr>
      <dsp:style>
        <a:lnRef idx="0">
          <a:scrgbClr r="0" g="0" b="0"/>
        </a:lnRef>
        <a:fillRef idx="3">
          <a:scrgbClr r="0" g="0" b="0"/>
        </a:fillRef>
        <a:effectRef idx="2">
          <a:scrgbClr r="0" g="0" b="0"/>
        </a:effectRef>
        <a:fontRef idx="minor">
          <a:schemeClr val="lt1"/>
        </a:fontRef>
      </dsp:style>
    </dsp:sp>
    <dsp:sp modelId="{32109B00-DEFA-4D04-957C-A505B427E6F5}">
      <dsp:nvSpPr>
        <dsp:cNvPr id="0" name=""/>
        <dsp:cNvSpPr/>
      </dsp:nvSpPr>
      <dsp:spPr>
        <a:xfrm>
          <a:off x="2034553" y="4005834"/>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Safety and Accuracy</a:t>
          </a:r>
        </a:p>
      </dsp:txBody>
      <dsp:txXfrm>
        <a:off x="2034553" y="4005834"/>
        <a:ext cx="4155226" cy="370034"/>
      </dsp:txXfrm>
    </dsp:sp>
    <dsp:sp modelId="{09FC3FC0-7D92-4B64-9693-4D80E1B334D5}">
      <dsp:nvSpPr>
        <dsp:cNvPr id="0" name=""/>
        <dsp:cNvSpPr/>
      </dsp:nvSpPr>
      <dsp:spPr>
        <a:xfrm>
          <a:off x="2034553" y="4375869"/>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Follow safety protocols meticulously and record data precisely to ensure reliable results and prevent accidents.</a:t>
          </a:r>
        </a:p>
      </dsp:txBody>
      <dsp:txXfrm>
        <a:off x="2034553" y="4375869"/>
        <a:ext cx="4155226" cy="14845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869C6-FCCC-410C-954B-B2A2C88AB29B}">
      <dsp:nvSpPr>
        <dsp:cNvPr id="0" name=""/>
        <dsp:cNvSpPr/>
      </dsp:nvSpPr>
      <dsp:spPr>
        <a:xfrm>
          <a:off x="0" y="0"/>
          <a:ext cx="3403282" cy="35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Workshop Completion</a:t>
          </a:r>
        </a:p>
      </dsp:txBody>
      <dsp:txXfrm>
        <a:off x="0" y="0"/>
        <a:ext cx="3403282" cy="355310"/>
      </dsp:txXfrm>
    </dsp:sp>
    <dsp:sp modelId="{E67DFB9C-DC28-4F7D-8FE3-499EB721C673}">
      <dsp:nvSpPr>
        <dsp:cNvPr id="0" name=""/>
        <dsp:cNvSpPr/>
      </dsp:nvSpPr>
      <dsp:spPr>
        <a:xfrm>
          <a:off x="0" y="355310"/>
          <a:ext cx="3403282" cy="213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workshop provided a comprehensive overview of Azure AI Foundry's end-to-end lab experience.</a:t>
          </a:r>
        </a:p>
      </dsp:txBody>
      <dsp:txXfrm>
        <a:off x="0" y="355310"/>
        <a:ext cx="3403282" cy="2132893"/>
      </dsp:txXfrm>
    </dsp:sp>
    <dsp:sp modelId="{F10773AE-5799-4FF0-A7F9-30561A7BAC5A}">
      <dsp:nvSpPr>
        <dsp:cNvPr id="0" name=""/>
        <dsp:cNvSpPr/>
      </dsp:nvSpPr>
      <dsp:spPr>
        <a:xfrm>
          <a:off x="3743610" y="0"/>
          <a:ext cx="3403282" cy="35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Encouragement to Engage</a:t>
          </a:r>
        </a:p>
      </dsp:txBody>
      <dsp:txXfrm>
        <a:off x="3743610" y="0"/>
        <a:ext cx="3403282" cy="355310"/>
      </dsp:txXfrm>
    </dsp:sp>
    <dsp:sp modelId="{4636E57E-2F98-4BF6-98D7-3EFE557FE509}">
      <dsp:nvSpPr>
        <dsp:cNvPr id="0" name=""/>
        <dsp:cNvSpPr/>
      </dsp:nvSpPr>
      <dsp:spPr>
        <a:xfrm>
          <a:off x="3743610" y="355310"/>
          <a:ext cx="3403282" cy="213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Participants are urged to actively engage with materials and resources to deepen AI knowledge.</a:t>
          </a:r>
        </a:p>
      </dsp:txBody>
      <dsp:txXfrm>
        <a:off x="3743610" y="355310"/>
        <a:ext cx="3403282" cy="2132893"/>
      </dsp:txXfrm>
    </dsp:sp>
    <dsp:sp modelId="{7CF121B4-B94D-4032-AABE-5600F7CAA96E}">
      <dsp:nvSpPr>
        <dsp:cNvPr id="0" name=""/>
        <dsp:cNvSpPr/>
      </dsp:nvSpPr>
      <dsp:spPr>
        <a:xfrm>
          <a:off x="7487221" y="0"/>
          <a:ext cx="3403282" cy="35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Advancing AI Expertise</a:t>
          </a:r>
        </a:p>
      </dsp:txBody>
      <dsp:txXfrm>
        <a:off x="7487221" y="0"/>
        <a:ext cx="3403282" cy="355310"/>
      </dsp:txXfrm>
    </dsp:sp>
    <dsp:sp modelId="{C448B3E5-BEBC-44AE-B77F-7442BC60D70C}">
      <dsp:nvSpPr>
        <dsp:cNvPr id="0" name=""/>
        <dsp:cNvSpPr/>
      </dsp:nvSpPr>
      <dsp:spPr>
        <a:xfrm>
          <a:off x="7487221" y="355310"/>
          <a:ext cx="3403282" cy="213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Leveraging available resources will help users advance their skills and expertise in AI technologies.</a:t>
          </a:r>
        </a:p>
      </dsp:txBody>
      <dsp:txXfrm>
        <a:off x="7487221" y="355310"/>
        <a:ext cx="3403282" cy="2132893"/>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133546-5296-4379-BFDD-2D4DFA083455}" type="datetimeFigureOut">
              <a:t>9/5/2025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8A2123-00DD-4AE6-9B3E-C969B53E79B2}" type="slidenum">
              <a:t>‹#›</a:t>
            </a:fld>
            <a:endParaRPr lang="en-US"/>
          </a:p>
        </p:txBody>
      </p:sp>
    </p:spTree>
    <p:extLst>
      <p:ext uri="{BB962C8B-B14F-4D97-AF65-F5344CB8AC3E}">
        <p14:creationId xmlns:p14="http://schemas.microsoft.com/office/powerpoint/2010/main" val="3810319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Welcome to the Azure AI Foundry End-to-End Lab workshop. This presentation provides a detailed outline of the workshop content, covering setup, core AI services, implementation phases, advanced capabilities, technical requirements, troubleshooting, and resources.
</a:t>
            </a:r>
          </a:p>
        </p:txBody>
      </p:sp>
      <p:sp>
        <p:nvSpPr>
          <p:cNvPr id="4" name="Slide Number Placeholder 3"/>
          <p:cNvSpPr>
            <a:spLocks noGrp="1"/>
          </p:cNvSpPr>
          <p:nvPr>
            <p:ph type="sldNum" sz="quarter" idx="5"/>
          </p:nvPr>
        </p:nvSpPr>
        <p:spPr/>
        <p:txBody>
          <a:bodyPr/>
          <a:lstStyle/>
          <a:p>
            <a:fld id="{33BF2BD4-3E05-4CCB-92D9-5AE339311AD1}" type="slidenum">
              <a:t>1</a:t>
            </a:fld>
            <a:endParaRPr lang="en-US"/>
          </a:p>
        </p:txBody>
      </p:sp>
    </p:spTree>
    <p:extLst>
      <p:ext uri="{BB962C8B-B14F-4D97-AF65-F5344CB8AC3E}">
        <p14:creationId xmlns:p14="http://schemas.microsoft.com/office/powerpoint/2010/main" val="3478120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discusses the configuration of Azure AI Search, including indexing, querying, and integration with AI models.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10</a:t>
            </a:fld>
            <a:endParaRPr lang="en-US"/>
          </a:p>
        </p:txBody>
      </p:sp>
    </p:spTree>
    <p:extLst>
      <p:ext uri="{BB962C8B-B14F-4D97-AF65-F5344CB8AC3E}">
        <p14:creationId xmlns:p14="http://schemas.microsoft.com/office/powerpoint/2010/main" val="68377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covers the foundational phases of the workshop, focusing on initial setup, Retrieval-Augmented Generation, agent integration, and multi-agent orchestration workflows.</a:t>
            </a:r>
          </a:p>
        </p:txBody>
      </p:sp>
      <p:sp>
        <p:nvSpPr>
          <p:cNvPr id="4" name="Slide Number Placeholder 3"/>
          <p:cNvSpPr>
            <a:spLocks noGrp="1"/>
          </p:cNvSpPr>
          <p:nvPr>
            <p:ph type="sldNum" sz="quarter" idx="5"/>
          </p:nvPr>
        </p:nvSpPr>
        <p:spPr/>
        <p:txBody>
          <a:bodyPr/>
          <a:lstStyle/>
          <a:p>
            <a:fld id="{33BF2BD4-3E05-4CCB-92D9-5AE339311AD1}" type="slidenum">
              <a:t>11</a:t>
            </a:fld>
            <a:endParaRPr lang="en-US"/>
          </a:p>
        </p:txBody>
      </p:sp>
    </p:spTree>
    <p:extLst>
      <p:ext uri="{BB962C8B-B14F-4D97-AF65-F5344CB8AC3E}">
        <p14:creationId xmlns:p14="http://schemas.microsoft.com/office/powerpoint/2010/main" val="1287864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Phase 1 covers the essential setup and prerequisites needed to begin the lab, ensuring all tools and services are ready for use.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12</a:t>
            </a:fld>
            <a:endParaRPr lang="en-US"/>
          </a:p>
        </p:txBody>
      </p:sp>
    </p:spTree>
    <p:extLst>
      <p:ext uri="{BB962C8B-B14F-4D97-AF65-F5344CB8AC3E}">
        <p14:creationId xmlns:p14="http://schemas.microsoft.com/office/powerpoint/2010/main" val="2882266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 explanation and diagram illustrating how Retrieval-Augmented Generation (RAG) enhances chat models with external knowledge sources.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13</a:t>
            </a:fld>
            <a:endParaRPr lang="en-US"/>
          </a:p>
        </p:txBody>
      </p:sp>
    </p:spTree>
    <p:extLst>
      <p:ext uri="{BB962C8B-B14F-4D97-AF65-F5344CB8AC3E}">
        <p14:creationId xmlns:p14="http://schemas.microsoft.com/office/powerpoint/2010/main" val="2515046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presents a diagram and overview of integrating various AI agent tools to extend capabilities within the lab environment.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14</a:t>
            </a:fld>
            <a:endParaRPr lang="en-US"/>
          </a:p>
        </p:txBody>
      </p:sp>
    </p:spTree>
    <p:extLst>
      <p:ext uri="{BB962C8B-B14F-4D97-AF65-F5344CB8AC3E}">
        <p14:creationId xmlns:p14="http://schemas.microsoft.com/office/powerpoint/2010/main" val="2524361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Explore the orchestration of multiple agents working together through diagrams that depict workflow integration and coordination.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15</a:t>
            </a:fld>
            <a:endParaRPr lang="en-US"/>
          </a:p>
        </p:txBody>
      </p:sp>
    </p:spTree>
    <p:extLst>
      <p:ext uri="{BB962C8B-B14F-4D97-AF65-F5344CB8AC3E}">
        <p14:creationId xmlns:p14="http://schemas.microsoft.com/office/powerpoint/2010/main" val="574042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Delve into advanced lab phases covering multi-component processing, red-teaming and security, extensibility frameworks, and observability and evaluation techniques.</a:t>
            </a:r>
          </a:p>
        </p:txBody>
      </p:sp>
      <p:sp>
        <p:nvSpPr>
          <p:cNvPr id="4" name="Slide Number Placeholder 3"/>
          <p:cNvSpPr>
            <a:spLocks noGrp="1"/>
          </p:cNvSpPr>
          <p:nvPr>
            <p:ph type="sldNum" sz="quarter" idx="5"/>
          </p:nvPr>
        </p:nvSpPr>
        <p:spPr/>
        <p:txBody>
          <a:bodyPr/>
          <a:lstStyle/>
          <a:p>
            <a:fld id="{33BF2BD4-3E05-4CCB-92D9-5AE339311AD1}" type="slidenum">
              <a:t>16</a:t>
            </a:fld>
            <a:endParaRPr lang="en-US"/>
          </a:p>
        </p:txBody>
      </p:sp>
    </p:spTree>
    <p:extLst>
      <p:ext uri="{BB962C8B-B14F-4D97-AF65-F5344CB8AC3E}">
        <p14:creationId xmlns:p14="http://schemas.microsoft.com/office/powerpoint/2010/main" val="1437748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 overview and diagram of Multi-Component Processing, demonstrating how different AI components collaborate to deliver sophisticated outcomes.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17</a:t>
            </a:fld>
            <a:endParaRPr lang="en-US"/>
          </a:p>
        </p:txBody>
      </p:sp>
    </p:spTree>
    <p:extLst>
      <p:ext uri="{BB962C8B-B14F-4D97-AF65-F5344CB8AC3E}">
        <p14:creationId xmlns:p14="http://schemas.microsoft.com/office/powerpoint/2010/main" val="2047898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Discuss red-teaming practices and security measures to ensure robust and safe AI deployment within the lab environment.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18</a:t>
            </a:fld>
            <a:endParaRPr lang="en-US"/>
          </a:p>
        </p:txBody>
      </p:sp>
    </p:spTree>
    <p:extLst>
      <p:ext uri="{BB962C8B-B14F-4D97-AF65-F5344CB8AC3E}">
        <p14:creationId xmlns:p14="http://schemas.microsoft.com/office/powerpoint/2010/main" val="4155612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highlights the frameworks used in the lab and how they support extensibility for custom development and integration.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19</a:t>
            </a:fld>
            <a:endParaRPr lang="en-US"/>
          </a:p>
        </p:txBody>
      </p:sp>
    </p:spTree>
    <p:extLst>
      <p:ext uri="{BB962C8B-B14F-4D97-AF65-F5344CB8AC3E}">
        <p14:creationId xmlns:p14="http://schemas.microsoft.com/office/powerpoint/2010/main" val="2988836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begin with an introduction and setup essentials, followed by core AI services and configuration. Then, we will explore foundational and advanced implementation phases, technical requirements, troubleshooting tips, and finish with references and additional resources.</a:t>
            </a:r>
          </a:p>
        </p:txBody>
      </p:sp>
      <p:sp>
        <p:nvSpPr>
          <p:cNvPr id="4" name="Slide Number Placeholder 3"/>
          <p:cNvSpPr>
            <a:spLocks noGrp="1"/>
          </p:cNvSpPr>
          <p:nvPr>
            <p:ph type="sldNum" sz="quarter" idx="5"/>
          </p:nvPr>
        </p:nvSpPr>
        <p:spPr/>
        <p:txBody>
          <a:bodyPr/>
          <a:lstStyle/>
          <a:p>
            <a:fld id="{33BF2BD4-3E05-4CCB-92D9-5AE339311AD1}" type="slidenum">
              <a:t>2</a:t>
            </a:fld>
            <a:endParaRPr lang="en-US"/>
          </a:p>
        </p:txBody>
      </p:sp>
    </p:spTree>
    <p:extLst>
      <p:ext uri="{BB962C8B-B14F-4D97-AF65-F5344CB8AC3E}">
        <p14:creationId xmlns:p14="http://schemas.microsoft.com/office/powerpoint/2010/main" val="2363367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Learn about tools and methods for monitoring, observability, and evaluating AI system performance throughout the workshop phases.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20</a:t>
            </a:fld>
            <a:endParaRPr lang="en-US"/>
          </a:p>
        </p:txBody>
      </p:sp>
    </p:spTree>
    <p:extLst>
      <p:ext uri="{BB962C8B-B14F-4D97-AF65-F5344CB8AC3E}">
        <p14:creationId xmlns:p14="http://schemas.microsoft.com/office/powerpoint/2010/main" val="2318884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Focus on common troubleshooting scenarios, best practices to maximize lab success, and how to engage with the community for support and collaboration.</a:t>
            </a:r>
          </a:p>
        </p:txBody>
      </p:sp>
      <p:sp>
        <p:nvSpPr>
          <p:cNvPr id="4" name="Slide Number Placeholder 3"/>
          <p:cNvSpPr>
            <a:spLocks noGrp="1"/>
          </p:cNvSpPr>
          <p:nvPr>
            <p:ph type="sldNum" sz="quarter" idx="5"/>
          </p:nvPr>
        </p:nvSpPr>
        <p:spPr/>
        <p:txBody>
          <a:bodyPr/>
          <a:lstStyle/>
          <a:p>
            <a:fld id="{33BF2BD4-3E05-4CCB-92D9-5AE339311AD1}" type="slidenum">
              <a:t>21</a:t>
            </a:fld>
            <a:endParaRPr lang="en-US"/>
          </a:p>
        </p:txBody>
      </p:sp>
    </p:spTree>
    <p:extLst>
      <p:ext uri="{BB962C8B-B14F-4D97-AF65-F5344CB8AC3E}">
        <p14:creationId xmlns:p14="http://schemas.microsoft.com/office/powerpoint/2010/main" val="1615142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Identify frequent issues encountered during the lab and practical solutions to resolve them quickly.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22</a:t>
            </a:fld>
            <a:endParaRPr lang="en-US"/>
          </a:p>
        </p:txBody>
      </p:sp>
    </p:spTree>
    <p:extLst>
      <p:ext uri="{BB962C8B-B14F-4D97-AF65-F5344CB8AC3E}">
        <p14:creationId xmlns:p14="http://schemas.microsoft.com/office/powerpoint/2010/main" val="1598494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Recommendations and tips to ensure smooth progress and effective learning throughout the workshop.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23</a:t>
            </a:fld>
            <a:endParaRPr lang="en-US"/>
          </a:p>
        </p:txBody>
      </p:sp>
    </p:spTree>
    <p:extLst>
      <p:ext uri="{BB962C8B-B14F-4D97-AF65-F5344CB8AC3E}">
        <p14:creationId xmlns:p14="http://schemas.microsoft.com/office/powerpoint/2010/main" val="3534387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collection of reference materials, official documentation, and further learning resources to deepen understanding beyond the workshop.</a:t>
            </a:r>
          </a:p>
        </p:txBody>
      </p:sp>
      <p:sp>
        <p:nvSpPr>
          <p:cNvPr id="4" name="Slide Number Placeholder 3"/>
          <p:cNvSpPr>
            <a:spLocks noGrp="1"/>
          </p:cNvSpPr>
          <p:nvPr>
            <p:ph type="sldNum" sz="quarter" idx="5"/>
          </p:nvPr>
        </p:nvSpPr>
        <p:spPr/>
        <p:txBody>
          <a:bodyPr/>
          <a:lstStyle/>
          <a:p>
            <a:fld id="{33BF2BD4-3E05-4CCB-92D9-5AE339311AD1}" type="slidenum">
              <a:t>24</a:t>
            </a:fld>
            <a:endParaRPr lang="en-US"/>
          </a:p>
        </p:txBody>
      </p:sp>
    </p:spTree>
    <p:extLst>
      <p:ext uri="{BB962C8B-B14F-4D97-AF65-F5344CB8AC3E}">
        <p14:creationId xmlns:p14="http://schemas.microsoft.com/office/powerpoint/2010/main" val="3213304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Links and descriptions of key documents and materials essential for understanding and working with Azure AI Foundry components.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25</a:t>
            </a:fld>
            <a:endParaRPr lang="en-US"/>
          </a:p>
        </p:txBody>
      </p:sp>
    </p:spTree>
    <p:extLst>
      <p:ext uri="{BB962C8B-B14F-4D97-AF65-F5344CB8AC3E}">
        <p14:creationId xmlns:p14="http://schemas.microsoft.com/office/powerpoint/2010/main" val="493419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Additional resources such as tutorials, courses, and community forums to support continued learning and mastery of Azure AI technologies.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26</a:t>
            </a:fld>
            <a:endParaRPr lang="en-US"/>
          </a:p>
        </p:txBody>
      </p:sp>
    </p:spTree>
    <p:extLst>
      <p:ext uri="{BB962C8B-B14F-4D97-AF65-F5344CB8AC3E}">
        <p14:creationId xmlns:p14="http://schemas.microsoft.com/office/powerpoint/2010/main" val="2735052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concludes the comprehensive outline of the Azure AI Foundry E2E Lab workshop. We encourage you to explore the materials, engage actively, and leverage the resources to advance your AI expertise.</a:t>
            </a:r>
          </a:p>
        </p:txBody>
      </p:sp>
      <p:sp>
        <p:nvSpPr>
          <p:cNvPr id="4" name="Slide Number Placeholder 3"/>
          <p:cNvSpPr>
            <a:spLocks noGrp="1"/>
          </p:cNvSpPr>
          <p:nvPr>
            <p:ph type="sldNum" sz="quarter" idx="5"/>
          </p:nvPr>
        </p:nvSpPr>
        <p:spPr/>
        <p:txBody>
          <a:bodyPr/>
          <a:lstStyle/>
          <a:p>
            <a:fld id="{33BF2BD4-3E05-4CCB-92D9-5AE339311AD1}" type="slidenum">
              <a:t>27</a:t>
            </a:fld>
            <a:endParaRPr lang="en-US"/>
          </a:p>
        </p:txBody>
      </p:sp>
    </p:spTree>
    <p:extLst>
      <p:ext uri="{BB962C8B-B14F-4D97-AF65-F5344CB8AC3E}">
        <p14:creationId xmlns:p14="http://schemas.microsoft.com/office/powerpoint/2010/main" val="468353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section covers the initial workshop overview, objectives, authentication and setup process, and environment and kernel configuration to prepare for the lab activities.</a:t>
            </a:r>
          </a:p>
        </p:txBody>
      </p:sp>
      <p:sp>
        <p:nvSpPr>
          <p:cNvPr id="4" name="Slide Number Placeholder 3"/>
          <p:cNvSpPr>
            <a:spLocks noGrp="1"/>
          </p:cNvSpPr>
          <p:nvPr>
            <p:ph type="sldNum" sz="quarter" idx="5"/>
          </p:nvPr>
        </p:nvSpPr>
        <p:spPr/>
        <p:txBody>
          <a:bodyPr/>
          <a:lstStyle/>
          <a:p>
            <a:fld id="{33BF2BD4-3E05-4CCB-92D9-5AE339311AD1}" type="slidenum">
              <a:t>3</a:t>
            </a:fld>
            <a:endParaRPr lang="en-US"/>
          </a:p>
        </p:txBody>
      </p:sp>
    </p:spTree>
    <p:extLst>
      <p:ext uri="{BB962C8B-B14F-4D97-AF65-F5344CB8AC3E}">
        <p14:creationId xmlns:p14="http://schemas.microsoft.com/office/powerpoint/2010/main" val="4130907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cover slide introduces the workshop title and outlines the main objectives and overview to set clear expectations for participants.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4</a:t>
            </a:fld>
            <a:endParaRPr lang="en-US"/>
          </a:p>
        </p:txBody>
      </p:sp>
    </p:spTree>
    <p:extLst>
      <p:ext uri="{BB962C8B-B14F-4D97-AF65-F5344CB8AC3E}">
        <p14:creationId xmlns:p14="http://schemas.microsoft.com/office/powerpoint/2010/main" val="1409412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We will guide you through the authentication steps required to access Azure services and the initial setup process for the lab environment.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5</a:t>
            </a:fld>
            <a:endParaRPr lang="en-US"/>
          </a:p>
        </p:txBody>
      </p:sp>
    </p:spTree>
    <p:extLst>
      <p:ext uri="{BB962C8B-B14F-4D97-AF65-F5344CB8AC3E}">
        <p14:creationId xmlns:p14="http://schemas.microsoft.com/office/powerpoint/2010/main" val="1154500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explains how to configure your environment and kernel settings to ensure smooth execution of the lab notebooks and code.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6</a:t>
            </a:fld>
            <a:endParaRPr lang="en-US"/>
          </a:p>
        </p:txBody>
      </p:sp>
    </p:spTree>
    <p:extLst>
      <p:ext uri="{BB962C8B-B14F-4D97-AF65-F5344CB8AC3E}">
        <p14:creationId xmlns:p14="http://schemas.microsoft.com/office/powerpoint/2010/main" val="3306985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Explore the core AI services used in the lab, including the models and services overview, environment variables setup, and Azure AI Search configurations.</a:t>
            </a:r>
          </a:p>
        </p:txBody>
      </p:sp>
      <p:sp>
        <p:nvSpPr>
          <p:cNvPr id="4" name="Slide Number Placeholder 3"/>
          <p:cNvSpPr>
            <a:spLocks noGrp="1"/>
          </p:cNvSpPr>
          <p:nvPr>
            <p:ph type="sldNum" sz="quarter" idx="5"/>
          </p:nvPr>
        </p:nvSpPr>
        <p:spPr/>
        <p:txBody>
          <a:bodyPr/>
          <a:lstStyle/>
          <a:p>
            <a:fld id="{33BF2BD4-3E05-4CCB-92D9-5AE339311AD1}" type="slidenum">
              <a:t>7</a:t>
            </a:fld>
            <a:endParaRPr lang="en-US"/>
          </a:p>
        </p:txBody>
      </p:sp>
    </p:spTree>
    <p:extLst>
      <p:ext uri="{BB962C8B-B14F-4D97-AF65-F5344CB8AC3E}">
        <p14:creationId xmlns:p14="http://schemas.microsoft.com/office/powerpoint/2010/main" val="2962928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An overview of the AI models and services integrated within the Azure AI Foundry to support intelligent application development.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8</a:t>
            </a:fld>
            <a:endParaRPr lang="en-US"/>
          </a:p>
        </p:txBody>
      </p:sp>
    </p:spTree>
    <p:extLst>
      <p:ext uri="{BB962C8B-B14F-4D97-AF65-F5344CB8AC3E}">
        <p14:creationId xmlns:p14="http://schemas.microsoft.com/office/powerpoint/2010/main" val="101712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Learn how to properly configure environment variables that drive the behavior and authentication of AI services in the lab environment.
Image source: Microsoft 365 content library
</a:t>
            </a:r>
          </a:p>
        </p:txBody>
      </p:sp>
      <p:sp>
        <p:nvSpPr>
          <p:cNvPr id="4" name="Slide Number Placeholder 3"/>
          <p:cNvSpPr>
            <a:spLocks noGrp="1"/>
          </p:cNvSpPr>
          <p:nvPr>
            <p:ph type="sldNum" sz="quarter" idx="5"/>
          </p:nvPr>
        </p:nvSpPr>
        <p:spPr/>
        <p:txBody>
          <a:bodyPr/>
          <a:lstStyle/>
          <a:p>
            <a:fld id="{33BF2BD4-3E05-4CCB-92D9-5AE339311AD1}" type="slidenum">
              <a:t>9</a:t>
            </a:fld>
            <a:endParaRPr lang="en-US"/>
          </a:p>
        </p:txBody>
      </p:sp>
    </p:spTree>
    <p:extLst>
      <p:ext uri="{BB962C8B-B14F-4D97-AF65-F5344CB8AC3E}">
        <p14:creationId xmlns:p14="http://schemas.microsoft.com/office/powerpoint/2010/main" val="1635547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9/5/2025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456DBD1-1048-5A22-C973-3E5FA83F5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C7DFEA-B045-B32D-25B4-51911D24FC07}"/>
              </a:ext>
            </a:extLst>
          </p:cNvPr>
          <p:cNvSpPr>
            <a:spLocks noGrp="1"/>
          </p:cNvSpPr>
          <p:nvPr>
            <p:ph type="ctrTitle"/>
          </p:nvPr>
        </p:nvSpPr>
        <p:spPr>
          <a:xfrm>
            <a:off x="1170165" y="1088571"/>
            <a:ext cx="7538405" cy="2774393"/>
          </a:xfrm>
        </p:spPr>
        <p:txBody>
          <a:bodyPr>
            <a:normAutofit/>
          </a:bodyPr>
          <a:lstStyle/>
          <a:p>
            <a:pPr algn="l"/>
            <a:r>
              <a:rPr lang="en-US" sz="5400"/>
              <a:t>Azure AI Foundry E2E Lab — Comprehensive Workshop Deck Outline</a:t>
            </a:r>
          </a:p>
        </p:txBody>
      </p:sp>
      <p:sp>
        <p:nvSpPr>
          <p:cNvPr id="3" name="Subtitle 2">
            <a:extLst>
              <a:ext uri="{FF2B5EF4-FFF2-40B4-BE49-F238E27FC236}">
                <a16:creationId xmlns:a16="http://schemas.microsoft.com/office/drawing/2014/main" id="{107C46EF-1D3A-01B7-84D6-3CAADAF88F45}"/>
              </a:ext>
            </a:extLst>
          </p:cNvPr>
          <p:cNvSpPr>
            <a:spLocks noGrp="1"/>
          </p:cNvSpPr>
          <p:nvPr>
            <p:ph type="subTitle" idx="1"/>
          </p:nvPr>
        </p:nvSpPr>
        <p:spPr>
          <a:xfrm>
            <a:off x="1197060" y="4027211"/>
            <a:ext cx="7538405" cy="1014107"/>
          </a:xfrm>
        </p:spPr>
        <p:txBody>
          <a:bodyPr>
            <a:normAutofit/>
          </a:bodyPr>
          <a:lstStyle/>
          <a:p>
            <a:pPr algn="l"/>
            <a:r>
              <a:rPr lang="en-US" sz="2200"/>
              <a:t>Detailed guide to AI workshop setup and implementation</a:t>
            </a:r>
          </a:p>
        </p:txBody>
      </p:sp>
    </p:spTree>
    <p:extLst>
      <p:ext uri="{BB962C8B-B14F-4D97-AF65-F5344CB8AC3E}">
        <p14:creationId xmlns:p14="http://schemas.microsoft.com/office/powerpoint/2010/main" val="52885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1" nodeType="withEffect">
                                  <p:stCondLst>
                                    <p:cond delay="250"/>
                                  </p:stCondLst>
                                  <p:iterate type="wd">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463BE6-7522-4993-8EB6-BC224D2793B7}"/>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600" b="1" kern="1200" dirty="0">
                <a:solidFill>
                  <a:schemeClr val="tx1"/>
                </a:solidFill>
                <a:latin typeface="+mj-lt"/>
                <a:ea typeface="+mj-ea"/>
                <a:cs typeface="+mj-cs"/>
              </a:rPr>
              <a:t>Azure AI Search Settings</a:t>
            </a:r>
          </a:p>
        </p:txBody>
      </p:sp>
      <p:sp>
        <p:nvSpPr>
          <p:cNvPr id="4" name="Content Placeholder 3">
            <a:extLst>
              <a:ext uri="{FF2B5EF4-FFF2-40B4-BE49-F238E27FC236}">
                <a16:creationId xmlns:a16="http://schemas.microsoft.com/office/drawing/2014/main" id="{2C2D88F6-5ABE-97F0-2040-F46FC3DCF31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a:t>Indexing Configuration</a:t>
            </a:r>
          </a:p>
          <a:p>
            <a:pPr marL="0" lvl="1" indent="0">
              <a:buFont typeface="Arial" panose="020B0604020202020204" pitchFamily="34" charset="0"/>
              <a:buNone/>
            </a:pPr>
            <a:r>
              <a:rPr lang="en-US" sz="1400"/>
              <a:t>Setup and customize the indexing process to organize and optimize searchable data effectively.</a:t>
            </a:r>
          </a:p>
          <a:p>
            <a:pPr marL="0" indent="0">
              <a:spcBef>
                <a:spcPts val="2500"/>
              </a:spcBef>
              <a:buFont typeface="Arial" panose="020B0604020202020204" pitchFamily="34" charset="0"/>
              <a:buNone/>
            </a:pPr>
            <a:r>
              <a:rPr lang="en-US" sz="1400" b="1"/>
              <a:t>Querying Capabilities</a:t>
            </a:r>
          </a:p>
          <a:p>
            <a:pPr marL="0" lvl="1" indent="0">
              <a:buFont typeface="Arial" panose="020B0604020202020204" pitchFamily="34" charset="0"/>
              <a:buNone/>
            </a:pPr>
            <a:r>
              <a:rPr lang="en-US" sz="1400"/>
              <a:t>Configure querying parameters to enable efficient and accurate retrieval of search results.</a:t>
            </a:r>
          </a:p>
          <a:p>
            <a:pPr marL="0" indent="0">
              <a:spcBef>
                <a:spcPts val="2500"/>
              </a:spcBef>
              <a:buFont typeface="Arial" panose="020B0604020202020204" pitchFamily="34" charset="0"/>
              <a:buNone/>
            </a:pPr>
            <a:r>
              <a:rPr lang="en-US" sz="1400" b="1"/>
              <a:t>AI Model Integration</a:t>
            </a:r>
          </a:p>
          <a:p>
            <a:pPr marL="0" lvl="1" indent="0">
              <a:buFont typeface="Arial" panose="020B0604020202020204" pitchFamily="34" charset="0"/>
              <a:buNone/>
            </a:pPr>
            <a:r>
              <a:rPr lang="en-US" sz="1400"/>
              <a:t>Integrate AI models to enhance search relevance with natural language processing and machine learning.</a:t>
            </a:r>
          </a:p>
        </p:txBody>
      </p:sp>
      <p:pic>
        <p:nvPicPr>
          <p:cNvPr id="5" name="Content Placeholder 4" descr="Cloud computing digital concept">
            <a:extLst>
              <a:ext uri="{FF2B5EF4-FFF2-40B4-BE49-F238E27FC236}">
                <a16:creationId xmlns:a16="http://schemas.microsoft.com/office/drawing/2014/main" id="{FD20F463-BFD6-4F72-8682-44838561A32F}"/>
              </a:ext>
            </a:extLst>
          </p:cNvPr>
          <p:cNvPicPr>
            <a:picLocks noGrp="1" noChangeAspect="1"/>
          </p:cNvPicPr>
          <p:nvPr>
            <p:ph sz="half" idx="1"/>
          </p:nvPr>
        </p:nvPicPr>
        <p:blipFill>
          <a:blip r:embed="rId3"/>
          <a:srcRect l="43248" r="17002"/>
          <a:stretch>
            <a:fillRect/>
          </a:stretch>
        </p:blipFill>
        <p:spPr>
          <a:xfrm>
            <a:off x="7345680" y="10"/>
            <a:ext cx="4846320" cy="6857990"/>
          </a:xfrm>
          <a:prstGeom prst="rect">
            <a:avLst/>
          </a:prstGeom>
        </p:spPr>
      </p:pic>
    </p:spTree>
    <p:extLst>
      <p:ext uri="{BB962C8B-B14F-4D97-AF65-F5344CB8AC3E}">
        <p14:creationId xmlns:p14="http://schemas.microsoft.com/office/powerpoint/2010/main" val="161037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0C5AEB-7669-DC19-D5B6-A1944B631E69}"/>
              </a:ext>
            </a:extLst>
          </p:cNvPr>
          <p:cNvSpPr>
            <a:spLocks noGrp="1"/>
          </p:cNvSpPr>
          <p:nvPr>
            <p:ph type="ctrTitle"/>
          </p:nvPr>
        </p:nvSpPr>
        <p:spPr>
          <a:xfrm>
            <a:off x="1386865" y="818984"/>
            <a:ext cx="6596245" cy="3268520"/>
          </a:xfrm>
        </p:spPr>
        <p:txBody>
          <a:bodyPr>
            <a:normAutofit/>
          </a:bodyPr>
          <a:lstStyle/>
          <a:p>
            <a:pPr algn="r"/>
            <a:r>
              <a:rPr lang="en-US" sz="4800">
                <a:solidFill>
                  <a:srgbClr val="FFFFFF"/>
                </a:solidFill>
              </a:rPr>
              <a:t>Workshop Phases I–IV: Foundational Implementation</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064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E41A7A-7FBA-5692-A419-42A9BBAE8E68}"/>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sz="3600" b="1" kern="1200" dirty="0">
                <a:solidFill>
                  <a:schemeClr val="tx1"/>
                </a:solidFill>
                <a:latin typeface="+mj-lt"/>
                <a:ea typeface="+mj-ea"/>
                <a:cs typeface="+mj-cs"/>
              </a:rPr>
              <a:t>Phase 1: Initial Setup and Prerequisites</a:t>
            </a:r>
          </a:p>
        </p:txBody>
      </p:sp>
      <p:pic>
        <p:nvPicPr>
          <p:cNvPr id="5" name="Content Placeholder 4" descr="Home office during coronavirus.">
            <a:extLst>
              <a:ext uri="{FF2B5EF4-FFF2-40B4-BE49-F238E27FC236}">
                <a16:creationId xmlns:a16="http://schemas.microsoft.com/office/drawing/2014/main" id="{C4A91A6B-CC8A-40E4-B541-4B78A449AF86}"/>
              </a:ext>
            </a:extLst>
          </p:cNvPr>
          <p:cNvPicPr>
            <a:picLocks noGrp="1" noChangeAspect="1"/>
          </p:cNvPicPr>
          <p:nvPr>
            <p:ph sz="half" idx="1"/>
          </p:nvPr>
        </p:nvPicPr>
        <p:blipFill>
          <a:blip r:embed="rId3"/>
          <a:srcRect l="19283" r="18683" b="-1"/>
          <a:stretch>
            <a:fillRect/>
          </a:stretch>
        </p:blipFill>
        <p:spPr>
          <a:xfrm>
            <a:off x="1" y="10"/>
            <a:ext cx="6373368" cy="6857990"/>
          </a:xfrm>
          <a:prstGeom prst="rect">
            <a:avLst/>
          </a:prstGeom>
        </p:spPr>
      </p:pic>
      <p:sp>
        <p:nvSpPr>
          <p:cNvPr id="4" name="Content Placeholder 3">
            <a:extLst>
              <a:ext uri="{FF2B5EF4-FFF2-40B4-BE49-F238E27FC236}">
                <a16:creationId xmlns:a16="http://schemas.microsoft.com/office/drawing/2014/main" id="{A703E0B8-1213-293A-869E-B08D29E20EB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Font typeface="Arial" panose="020B0604020202020204" pitchFamily="34" charset="0"/>
              <a:buNone/>
            </a:pPr>
            <a:r>
              <a:rPr lang="en-US" sz="1400" b="1"/>
              <a:t>Setup Essential Tools</a:t>
            </a:r>
          </a:p>
          <a:p>
            <a:pPr marL="0" lvl="1" indent="0">
              <a:buFont typeface="Arial" panose="020B0604020202020204" pitchFamily="34" charset="0"/>
              <a:buNone/>
            </a:pPr>
            <a:r>
              <a:rPr lang="en-US" sz="1400"/>
              <a:t>Prepare all necessary software and hardware tools to start the lab effectively.</a:t>
            </a:r>
          </a:p>
          <a:p>
            <a:pPr marL="0" indent="0">
              <a:spcBef>
                <a:spcPts val="2500"/>
              </a:spcBef>
              <a:buFont typeface="Arial" panose="020B0604020202020204" pitchFamily="34" charset="0"/>
              <a:buNone/>
            </a:pPr>
            <a:r>
              <a:rPr lang="en-US" sz="1400" b="1"/>
              <a:t>Verify Prerequisites</a:t>
            </a:r>
          </a:p>
          <a:p>
            <a:pPr marL="0" lvl="1" indent="0">
              <a:buFont typeface="Arial" panose="020B0604020202020204" pitchFamily="34" charset="0"/>
              <a:buNone/>
            </a:pPr>
            <a:r>
              <a:rPr lang="en-US" sz="1400"/>
              <a:t>Ensure all prerequisite services and components are installed and properly configured.</a:t>
            </a:r>
          </a:p>
        </p:txBody>
      </p:sp>
    </p:spTree>
    <p:extLst>
      <p:ext uri="{BB962C8B-B14F-4D97-AF65-F5344CB8AC3E}">
        <p14:creationId xmlns:p14="http://schemas.microsoft.com/office/powerpoint/2010/main" val="2637149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3E867-C8D0-F36E-6246-D2F5F79DA319}"/>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300" b="1" kern="1200" dirty="0">
                <a:solidFill>
                  <a:schemeClr val="tx1"/>
                </a:solidFill>
                <a:latin typeface="+mj-lt"/>
                <a:ea typeface="+mj-ea"/>
                <a:cs typeface="+mj-cs"/>
              </a:rPr>
              <a:t>Phase 2: Chat-RAG — Retrieval-Augmented Generation</a:t>
            </a:r>
          </a:p>
        </p:txBody>
      </p:sp>
      <p:sp>
        <p:nvSpPr>
          <p:cNvPr id="4" name="Content Placeholder 3">
            <a:extLst>
              <a:ext uri="{FF2B5EF4-FFF2-40B4-BE49-F238E27FC236}">
                <a16:creationId xmlns:a16="http://schemas.microsoft.com/office/drawing/2014/main" id="{88748C27-2C81-E51B-4F37-9F5085007C3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a:t>Retrieval-Augmented Generation Overview</a:t>
            </a:r>
          </a:p>
          <a:p>
            <a:pPr marL="0" lvl="1" indent="0">
              <a:buFont typeface="Arial" panose="020B0604020202020204" pitchFamily="34" charset="0"/>
              <a:buNone/>
            </a:pPr>
            <a:r>
              <a:rPr lang="en-US" sz="1400"/>
              <a:t>RAG combines pre-trained language models with retrieval systems to access external knowledge dynamically.</a:t>
            </a:r>
          </a:p>
          <a:p>
            <a:pPr marL="0" indent="0">
              <a:spcBef>
                <a:spcPts val="2500"/>
              </a:spcBef>
              <a:buFont typeface="Arial" panose="020B0604020202020204" pitchFamily="34" charset="0"/>
              <a:buNone/>
            </a:pPr>
            <a:r>
              <a:rPr lang="en-US" sz="1400" b="1"/>
              <a:t>Enhancing Chat Models</a:t>
            </a:r>
          </a:p>
          <a:p>
            <a:pPr marL="0" lvl="1" indent="0">
              <a:buFont typeface="Arial" panose="020B0604020202020204" pitchFamily="34" charset="0"/>
              <a:buNone/>
            </a:pPr>
            <a:r>
              <a:rPr lang="en-US" sz="1400"/>
              <a:t>RAG improves chat models by providing contextually relevant information from external sources during conversations.</a:t>
            </a:r>
          </a:p>
          <a:p>
            <a:pPr marL="0" indent="0">
              <a:spcBef>
                <a:spcPts val="2500"/>
              </a:spcBef>
              <a:buFont typeface="Arial" panose="020B0604020202020204" pitchFamily="34" charset="0"/>
              <a:buNone/>
            </a:pPr>
            <a:r>
              <a:rPr lang="en-US" sz="1400" b="1"/>
              <a:t>Integration of Knowledge Sources</a:t>
            </a:r>
          </a:p>
          <a:p>
            <a:pPr marL="0" lvl="1" indent="0">
              <a:buFont typeface="Arial" panose="020B0604020202020204" pitchFamily="34" charset="0"/>
              <a:buNone/>
            </a:pPr>
            <a:r>
              <a:rPr lang="en-US" sz="1400"/>
              <a:t>External knowledge sources are accessed in real-time to augment generation, improving response accuracy and relevance.</a:t>
            </a:r>
          </a:p>
        </p:txBody>
      </p: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FDEF0520-E6B5-4DF8-B342-1CC89B69A721}"/>
              </a:ext>
            </a:extLst>
          </p:cNvPr>
          <p:cNvPicPr>
            <a:picLocks noGrp="1" noChangeAspect="1"/>
          </p:cNvPicPr>
          <p:nvPr>
            <p:ph sz="half" idx="1"/>
          </p:nvPr>
        </p:nvPicPr>
        <p:blipFill>
          <a:blip r:embed="rId3"/>
          <a:srcRect l="19527" r="33302"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3637907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B75BE-56FB-2304-88B9-BF7203BDC07B}"/>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Phase 3: Agent Integration</a:t>
            </a:r>
          </a:p>
        </p:txBody>
      </p:sp>
      <p:sp>
        <p:nvSpPr>
          <p:cNvPr id="4" name="Content Placeholder 3">
            <a:extLst>
              <a:ext uri="{FF2B5EF4-FFF2-40B4-BE49-F238E27FC236}">
                <a16:creationId xmlns:a16="http://schemas.microsoft.com/office/drawing/2014/main" id="{42C0FB76-D9DD-9A8C-88AC-5772E1FA385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AI Agent Tools Integration</a:t>
            </a:r>
          </a:p>
          <a:p>
            <a:pPr marL="0" lvl="1" indent="0">
              <a:buFont typeface="Arial" panose="020B0604020202020204" pitchFamily="34" charset="0"/>
              <a:buNone/>
            </a:pPr>
            <a:r>
              <a:rPr lang="en-US" sz="1400"/>
              <a:t>Various AI agent tools are integrated to enhance functionalities within the lab environment.</a:t>
            </a:r>
          </a:p>
          <a:p>
            <a:pPr marL="0" indent="0">
              <a:spcBef>
                <a:spcPts val="2500"/>
              </a:spcBef>
              <a:buFont typeface="Arial" panose="020B0604020202020204" pitchFamily="34" charset="0"/>
              <a:buNone/>
            </a:pPr>
            <a:r>
              <a:rPr lang="en-US" sz="1400" b="1"/>
              <a:t>Extended Lab Capabilities</a:t>
            </a:r>
          </a:p>
          <a:p>
            <a:pPr marL="0" lvl="1" indent="0">
              <a:buFont typeface="Arial" panose="020B0604020202020204" pitchFamily="34" charset="0"/>
              <a:buNone/>
            </a:pPr>
            <a:r>
              <a:rPr lang="en-US" sz="1400"/>
              <a:t>Integration extends lab capabilities by enabling advanced AI-driven operations and workflows.</a:t>
            </a:r>
          </a:p>
        </p:txBody>
      </p:sp>
      <p:pic>
        <p:nvPicPr>
          <p:cNvPr id="5" name="Content Placeholder 4" descr="fourth industrial revolution technology concept">
            <a:extLst>
              <a:ext uri="{FF2B5EF4-FFF2-40B4-BE49-F238E27FC236}">
                <a16:creationId xmlns:a16="http://schemas.microsoft.com/office/drawing/2014/main" id="{4495A21E-E1B8-416C-B3DC-8C1B513CF5AD}"/>
              </a:ext>
            </a:extLst>
          </p:cNvPr>
          <p:cNvPicPr>
            <a:picLocks noGrp="1" noChangeAspect="1"/>
          </p:cNvPicPr>
          <p:nvPr>
            <p:ph sz="half" idx="1"/>
          </p:nvPr>
        </p:nvPicPr>
        <p:blipFill>
          <a:blip r:embed="rId3"/>
          <a:srcRect l="18629" r="29096"/>
          <a:stretch>
            <a:fillRect/>
          </a:stretch>
        </p:blipFill>
        <p:spPr>
          <a:xfrm>
            <a:off x="5818632" y="-1"/>
            <a:ext cx="6373368" cy="6858001"/>
          </a:xfrm>
          <a:prstGeom prst="rect">
            <a:avLst/>
          </a:prstGeom>
        </p:spPr>
      </p:pic>
    </p:spTree>
    <p:extLst>
      <p:ext uri="{BB962C8B-B14F-4D97-AF65-F5344CB8AC3E}">
        <p14:creationId xmlns:p14="http://schemas.microsoft.com/office/powerpoint/2010/main" val="1826945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A418F3-43A7-3CA1-3135-4E3587446CAC}"/>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sz="2800" b="1" kern="1200" dirty="0">
                <a:solidFill>
                  <a:schemeClr val="tx1"/>
                </a:solidFill>
                <a:latin typeface="+mj-lt"/>
                <a:ea typeface="+mj-ea"/>
                <a:cs typeface="+mj-cs"/>
              </a:rPr>
              <a:t>Phase 4: Multi-Agent Orchestration</a:t>
            </a:r>
          </a:p>
        </p:txBody>
      </p:sp>
      <p:pic>
        <p:nvPicPr>
          <p:cNvPr id="5" name="Content Placeholder 4" descr="A 3D pattern of ring shapes connected by lines">
            <a:extLst>
              <a:ext uri="{FF2B5EF4-FFF2-40B4-BE49-F238E27FC236}">
                <a16:creationId xmlns:a16="http://schemas.microsoft.com/office/drawing/2014/main" id="{D46238FF-258A-4E42-BE0B-03156DC86D7D}"/>
              </a:ext>
            </a:extLst>
          </p:cNvPr>
          <p:cNvPicPr>
            <a:picLocks noGrp="1" noChangeAspect="1"/>
          </p:cNvPicPr>
          <p:nvPr>
            <p:ph sz="half" idx="1"/>
          </p:nvPr>
        </p:nvPicPr>
        <p:blipFill>
          <a:blip r:embed="rId3"/>
          <a:srcRect l="6517" r="41208"/>
          <a:stretch>
            <a:fillRect/>
          </a:stretch>
        </p:blipFill>
        <p:spPr>
          <a:xfrm>
            <a:off x="1" y="10"/>
            <a:ext cx="6373368" cy="6857990"/>
          </a:xfrm>
          <a:prstGeom prst="rect">
            <a:avLst/>
          </a:prstGeom>
        </p:spPr>
      </p:pic>
      <p:sp>
        <p:nvSpPr>
          <p:cNvPr id="4" name="Content Placeholder 3">
            <a:extLst>
              <a:ext uri="{FF2B5EF4-FFF2-40B4-BE49-F238E27FC236}">
                <a16:creationId xmlns:a16="http://schemas.microsoft.com/office/drawing/2014/main" id="{FCF50C12-C64C-A1FC-5A97-DACEF26E220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Font typeface="Arial" panose="020B0604020202020204" pitchFamily="34" charset="0"/>
              <a:buNone/>
            </a:pPr>
            <a:r>
              <a:rPr lang="en-US" sz="1400" b="1"/>
              <a:t>Multi-Agent Coordination</a:t>
            </a:r>
          </a:p>
          <a:p>
            <a:pPr marL="0" lvl="1" indent="0">
              <a:buFont typeface="Arial" panose="020B0604020202020204" pitchFamily="34" charset="0"/>
              <a:buNone/>
            </a:pPr>
            <a:r>
              <a:rPr lang="en-US" sz="1400"/>
              <a:t>Multiple agents collaborate seamlessly to achieve integrated workflow objectives.</a:t>
            </a:r>
          </a:p>
          <a:p>
            <a:pPr marL="0" indent="0">
              <a:spcBef>
                <a:spcPts val="2500"/>
              </a:spcBef>
              <a:buFont typeface="Arial" panose="020B0604020202020204" pitchFamily="34" charset="0"/>
              <a:buNone/>
            </a:pPr>
            <a:r>
              <a:rPr lang="en-US" sz="1400" b="1"/>
              <a:t>Workflow Integration</a:t>
            </a:r>
          </a:p>
          <a:p>
            <a:pPr marL="0" lvl="1" indent="0">
              <a:buFont typeface="Arial" panose="020B0604020202020204" pitchFamily="34" charset="0"/>
              <a:buNone/>
            </a:pPr>
            <a:r>
              <a:rPr lang="en-US" sz="1400"/>
              <a:t>Diagrams illustrate how workflows are integrated to optimize process efficiency.</a:t>
            </a:r>
          </a:p>
        </p:txBody>
      </p:sp>
    </p:spTree>
    <p:extLst>
      <p:ext uri="{BB962C8B-B14F-4D97-AF65-F5344CB8AC3E}">
        <p14:creationId xmlns:p14="http://schemas.microsoft.com/office/powerpoint/2010/main" val="2403176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1B5303-B2D1-E34E-95F4-13FDCE362E97}"/>
              </a:ext>
            </a:extLst>
          </p:cNvPr>
          <p:cNvSpPr>
            <a:spLocks noGrp="1"/>
          </p:cNvSpPr>
          <p:nvPr>
            <p:ph type="ctrTitle"/>
          </p:nvPr>
        </p:nvSpPr>
        <p:spPr>
          <a:xfrm>
            <a:off x="1386865" y="818984"/>
            <a:ext cx="6596245" cy="3268520"/>
          </a:xfrm>
        </p:spPr>
        <p:txBody>
          <a:bodyPr>
            <a:normAutofit/>
          </a:bodyPr>
          <a:lstStyle/>
          <a:p>
            <a:pPr algn="r"/>
            <a:r>
              <a:rPr lang="en-US" sz="4800">
                <a:solidFill>
                  <a:srgbClr val="FFFFFF"/>
                </a:solidFill>
              </a:rPr>
              <a:t>Workshop Phases V–VIII: Advanced Capabilities</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750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0235F9-7C73-395D-F27E-C457E3CBAF75}"/>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600" b="1" kern="1200" dirty="0">
                <a:solidFill>
                  <a:schemeClr val="tx1"/>
                </a:solidFill>
                <a:latin typeface="+mj-lt"/>
                <a:ea typeface="+mj-ea"/>
                <a:cs typeface="+mj-cs"/>
              </a:rPr>
              <a:t>Phase 5: MCP (Model Context Protocol)</a:t>
            </a:r>
          </a:p>
        </p:txBody>
      </p:sp>
      <p:sp>
        <p:nvSpPr>
          <p:cNvPr id="4" name="Content Placeholder 3">
            <a:extLst>
              <a:ext uri="{FF2B5EF4-FFF2-40B4-BE49-F238E27FC236}">
                <a16:creationId xmlns:a16="http://schemas.microsoft.com/office/drawing/2014/main" id="{77550146-13D4-0C8D-B9C7-3EF192C88CF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dirty="0"/>
              <a:t>Overview of MCP</a:t>
            </a:r>
          </a:p>
          <a:p>
            <a:pPr marL="0" lvl="1" indent="0">
              <a:buFont typeface="Arial" panose="020B0604020202020204" pitchFamily="34" charset="0"/>
              <a:buNone/>
            </a:pPr>
            <a:r>
              <a:rPr lang="en-US" sz="1400" dirty="0"/>
              <a:t>Model Context Protocol integrates various AI modules to work together seamlessly for complex tasks.</a:t>
            </a:r>
          </a:p>
          <a:p>
            <a:pPr marL="0" indent="0">
              <a:spcBef>
                <a:spcPts val="2500"/>
              </a:spcBef>
              <a:buFont typeface="Arial" panose="020B0604020202020204" pitchFamily="34" charset="0"/>
              <a:buNone/>
            </a:pPr>
            <a:r>
              <a:rPr lang="en-US" sz="1400" b="1" dirty="0"/>
              <a:t>Collaborative AI Components</a:t>
            </a:r>
          </a:p>
          <a:p>
            <a:pPr marL="0" lvl="1" indent="0">
              <a:buFont typeface="Arial" panose="020B0604020202020204" pitchFamily="34" charset="0"/>
              <a:buNone/>
            </a:pPr>
            <a:r>
              <a:rPr lang="en-US" sz="1400" dirty="0"/>
              <a:t>Different AI components collaborate dynamically to enhance processing capabilities and outcomes.</a:t>
            </a:r>
          </a:p>
          <a:p>
            <a:pPr marL="0" indent="0">
              <a:spcBef>
                <a:spcPts val="2500"/>
              </a:spcBef>
              <a:buFont typeface="Arial" panose="020B0604020202020204" pitchFamily="34" charset="0"/>
              <a:buNone/>
            </a:pPr>
            <a:r>
              <a:rPr lang="en-US" sz="1400" b="1" dirty="0"/>
              <a:t>Sophisticated Outcome Delivery</a:t>
            </a:r>
          </a:p>
          <a:p>
            <a:pPr marL="0" lvl="1" indent="0">
              <a:buFont typeface="Arial" panose="020B0604020202020204" pitchFamily="34" charset="0"/>
              <a:buNone/>
            </a:pPr>
            <a:r>
              <a:rPr lang="en-US" sz="1400" dirty="0"/>
              <a:t>MCP enables delivery of advanced results by leveraging multiple intelligent components working in unison.</a:t>
            </a:r>
          </a:p>
        </p:txBody>
      </p:sp>
      <p:pic>
        <p:nvPicPr>
          <p:cNvPr id="5" name="Content Placeholder 4" descr="Illustration of linked circles represents people in social network.">
            <a:extLst>
              <a:ext uri="{FF2B5EF4-FFF2-40B4-BE49-F238E27FC236}">
                <a16:creationId xmlns:a16="http://schemas.microsoft.com/office/drawing/2014/main" id="{A5C7704A-353B-4971-8610-982A08B134FE}"/>
              </a:ext>
            </a:extLst>
          </p:cNvPr>
          <p:cNvPicPr>
            <a:picLocks noGrp="1" noChangeAspect="1"/>
          </p:cNvPicPr>
          <p:nvPr>
            <p:ph sz="half" idx="1"/>
          </p:nvPr>
        </p:nvPicPr>
        <p:blipFill>
          <a:blip r:embed="rId3"/>
          <a:srcRect l="20163" r="36907"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3247766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B703F0-DB17-822D-1F9D-517914469187}"/>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600" b="1" kern="1200" dirty="0">
                <a:solidFill>
                  <a:schemeClr val="tx1"/>
                </a:solidFill>
                <a:latin typeface="+mj-lt"/>
                <a:ea typeface="+mj-ea"/>
                <a:cs typeface="+mj-cs"/>
              </a:rPr>
              <a:t>Phase 6: Red-Teaming and Security Considerations</a:t>
            </a:r>
          </a:p>
        </p:txBody>
      </p:sp>
      <p:sp>
        <p:nvSpPr>
          <p:cNvPr id="4" name="Content Placeholder 3">
            <a:extLst>
              <a:ext uri="{FF2B5EF4-FFF2-40B4-BE49-F238E27FC236}">
                <a16:creationId xmlns:a16="http://schemas.microsoft.com/office/drawing/2014/main" id="{653A30BF-5AE0-0650-1EE9-D9A87C3CE21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a:t>Red-Teaming Practices</a:t>
            </a:r>
          </a:p>
          <a:p>
            <a:pPr marL="0" lvl="1" indent="0">
              <a:buFont typeface="Arial" panose="020B0604020202020204" pitchFamily="34" charset="0"/>
              <a:buNone/>
            </a:pPr>
            <a:r>
              <a:rPr lang="en-US" sz="1400"/>
              <a:t>Red-teaming simulates attacks to identify vulnerabilities in AI systems before deployment.</a:t>
            </a:r>
          </a:p>
          <a:p>
            <a:pPr marL="0" indent="0">
              <a:spcBef>
                <a:spcPts val="2500"/>
              </a:spcBef>
              <a:buFont typeface="Arial" panose="020B0604020202020204" pitchFamily="34" charset="0"/>
              <a:buNone/>
            </a:pPr>
            <a:r>
              <a:rPr lang="en-US" sz="1400" b="1"/>
              <a:t>Security Measures</a:t>
            </a:r>
          </a:p>
          <a:p>
            <a:pPr marL="0" lvl="1" indent="0">
              <a:buFont typeface="Arial" panose="020B0604020202020204" pitchFamily="34" charset="0"/>
              <a:buNone/>
            </a:pPr>
            <a:r>
              <a:rPr lang="en-US" sz="1400"/>
              <a:t>Implementing strong security protocols ensures AI systems operate safely and reliably.</a:t>
            </a:r>
          </a:p>
          <a:p>
            <a:pPr marL="0" indent="0">
              <a:spcBef>
                <a:spcPts val="2500"/>
              </a:spcBef>
              <a:buFont typeface="Arial" panose="020B0604020202020204" pitchFamily="34" charset="0"/>
              <a:buNone/>
            </a:pPr>
            <a:r>
              <a:rPr lang="en-US" sz="1400" b="1"/>
              <a:t>Safe AI Deployment</a:t>
            </a:r>
          </a:p>
          <a:p>
            <a:pPr marL="0" lvl="1" indent="0">
              <a:buFont typeface="Arial" panose="020B0604020202020204" pitchFamily="34" charset="0"/>
              <a:buNone/>
            </a:pPr>
            <a:r>
              <a:rPr lang="en-US" sz="1400"/>
              <a:t>Combining red-teaming and security safeguards supports responsible and robust AI deployment.</a:t>
            </a:r>
          </a:p>
        </p:txBody>
      </p:sp>
      <p:pic>
        <p:nvPicPr>
          <p:cNvPr id="5" name="Content Placeholder 4" descr="Modern laboratory interior. Coronavirus control - map of virus occurence. Close up on hands. Protective gloves">
            <a:extLst>
              <a:ext uri="{FF2B5EF4-FFF2-40B4-BE49-F238E27FC236}">
                <a16:creationId xmlns:a16="http://schemas.microsoft.com/office/drawing/2014/main" id="{54CCCCB3-6C7D-464C-87FF-A3618477290E}"/>
              </a:ext>
            </a:extLst>
          </p:cNvPr>
          <p:cNvPicPr>
            <a:picLocks noGrp="1" noChangeAspect="1"/>
          </p:cNvPicPr>
          <p:nvPr>
            <p:ph sz="half" idx="1"/>
          </p:nvPr>
        </p:nvPicPr>
        <p:blipFill>
          <a:blip r:embed="rId3"/>
          <a:srcRect l="58839" r="1411"/>
          <a:stretch>
            <a:fillRect/>
          </a:stretch>
        </p:blipFill>
        <p:spPr>
          <a:xfrm>
            <a:off x="7345680" y="10"/>
            <a:ext cx="4846320" cy="6857990"/>
          </a:xfrm>
          <a:prstGeom prst="rect">
            <a:avLst/>
          </a:prstGeom>
        </p:spPr>
      </p:pic>
    </p:spTree>
    <p:extLst>
      <p:ext uri="{BB962C8B-B14F-4D97-AF65-F5344CB8AC3E}">
        <p14:creationId xmlns:p14="http://schemas.microsoft.com/office/powerpoint/2010/main" val="590695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8C3A03-B56B-B065-366C-AA2761D42C59}"/>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sz="3600" b="1" kern="1200" dirty="0">
                <a:solidFill>
                  <a:schemeClr val="tx1"/>
                </a:solidFill>
                <a:latin typeface="+mj-lt"/>
                <a:ea typeface="+mj-ea"/>
                <a:cs typeface="+mj-cs"/>
              </a:rPr>
              <a:t>Phase 7: Frameworks and Extensibility</a:t>
            </a:r>
          </a:p>
        </p:txBody>
      </p:sp>
      <p:pic>
        <p:nvPicPr>
          <p:cNvPr id="5" name="Content Placeholder 4" descr="Cloud computing concept isolated on white background">
            <a:extLst>
              <a:ext uri="{FF2B5EF4-FFF2-40B4-BE49-F238E27FC236}">
                <a16:creationId xmlns:a16="http://schemas.microsoft.com/office/drawing/2014/main" id="{07DE9506-61F1-4252-9FB9-61AA4121C37E}"/>
              </a:ext>
            </a:extLst>
          </p:cNvPr>
          <p:cNvPicPr>
            <a:picLocks noGrp="1" noChangeAspect="1"/>
          </p:cNvPicPr>
          <p:nvPr>
            <p:ph sz="half" idx="1"/>
          </p:nvPr>
        </p:nvPicPr>
        <p:blipFill>
          <a:blip r:embed="rId3"/>
          <a:srcRect l="14140" r="16160"/>
          <a:stretch>
            <a:fillRect/>
          </a:stretch>
        </p:blipFill>
        <p:spPr>
          <a:xfrm>
            <a:off x="1" y="10"/>
            <a:ext cx="6373368" cy="6857990"/>
          </a:xfrm>
          <a:prstGeom prst="rect">
            <a:avLst/>
          </a:prstGeom>
        </p:spPr>
      </p:pic>
      <p:sp>
        <p:nvSpPr>
          <p:cNvPr id="4" name="Content Placeholder 3">
            <a:extLst>
              <a:ext uri="{FF2B5EF4-FFF2-40B4-BE49-F238E27FC236}">
                <a16:creationId xmlns:a16="http://schemas.microsoft.com/office/drawing/2014/main" id="{49F60ED7-AF7A-9080-77FB-DDA35A66ECC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Font typeface="Arial" panose="020B0604020202020204" pitchFamily="34" charset="0"/>
              <a:buNone/>
            </a:pPr>
            <a:r>
              <a:rPr lang="en-US" sz="1400" b="1"/>
              <a:t>Framework Utilization</a:t>
            </a:r>
          </a:p>
          <a:p>
            <a:pPr marL="0" lvl="1" indent="0">
              <a:buFont typeface="Arial" panose="020B0604020202020204" pitchFamily="34" charset="0"/>
              <a:buNone/>
            </a:pPr>
            <a:r>
              <a:rPr lang="en-US" sz="1400"/>
              <a:t>Frameworks in the lab provide structured foundations for streamlined development and scalability.</a:t>
            </a:r>
          </a:p>
          <a:p>
            <a:pPr marL="0" indent="0">
              <a:spcBef>
                <a:spcPts val="2500"/>
              </a:spcBef>
              <a:buFont typeface="Arial" panose="020B0604020202020204" pitchFamily="34" charset="0"/>
              <a:buNone/>
            </a:pPr>
            <a:r>
              <a:rPr lang="en-US" sz="1400" b="1"/>
              <a:t>Extensibility Support</a:t>
            </a:r>
          </a:p>
          <a:p>
            <a:pPr marL="0" lvl="1" indent="0">
              <a:buFont typeface="Arial" panose="020B0604020202020204" pitchFamily="34" charset="0"/>
              <a:buNone/>
            </a:pPr>
            <a:r>
              <a:rPr lang="en-US" sz="1400"/>
              <a:t>Extensibility allows custom development and integration to enhance lab functionalities and adaptability.</a:t>
            </a:r>
          </a:p>
        </p:txBody>
      </p:sp>
    </p:spTree>
    <p:extLst>
      <p:ext uri="{BB962C8B-B14F-4D97-AF65-F5344CB8AC3E}">
        <p14:creationId xmlns:p14="http://schemas.microsoft.com/office/powerpoint/2010/main" val="37599994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B79CA-1CB8-A133-67D7-E2B7AC1F9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64CDB8-A17C-410F-6A6D-0B35EF17D540}"/>
              </a:ext>
            </a:extLst>
          </p:cNvPr>
          <p:cNvSpPr>
            <a:spLocks noGrp="1"/>
          </p:cNvSpPr>
          <p:nvPr>
            <p:ph type="title"/>
          </p:nvPr>
        </p:nvSpPr>
        <p:spPr>
          <a:xfrm>
            <a:off x="978522" y="849085"/>
            <a:ext cx="3602356" cy="5179925"/>
          </a:xfrm>
        </p:spPr>
        <p:txBody>
          <a:bodyPr anchor="ctr">
            <a:normAutofit/>
          </a:bodyPr>
          <a:lstStyle/>
          <a:p>
            <a:r>
              <a:rPr lang="en-US"/>
              <a:t>Workshop Schedule</a:t>
            </a:r>
          </a:p>
        </p:txBody>
      </p:sp>
      <p:sp>
        <p:nvSpPr>
          <p:cNvPr id="3" name="Content Placeholder 2">
            <a:extLst>
              <a:ext uri="{FF2B5EF4-FFF2-40B4-BE49-F238E27FC236}">
                <a16:creationId xmlns:a16="http://schemas.microsoft.com/office/drawing/2014/main" id="{167AA9A6-548C-8CAA-FF9A-EB8E4C7BA75D}"/>
              </a:ext>
            </a:extLst>
          </p:cNvPr>
          <p:cNvSpPr>
            <a:spLocks noGrp="1"/>
          </p:cNvSpPr>
          <p:nvPr>
            <p:ph idx="1"/>
            <p:extLst>
              <p:ext uri="{E7BDC344-281C-4309-B0C6-D0EE65EED2A8}">
                <p202:designPr xmlns:p202="http://schemas.microsoft.com/office/powerpoint/2020/02/main">
                  <p202:designTagLst>
                    <p202:designTag name="ARCH:1:CLS" val="BulletedText"/>
                  </p202:designTagLst>
                </p202:designPr>
              </p:ext>
            </p:extLst>
          </p:nvPr>
        </p:nvSpPr>
        <p:spPr>
          <a:xfrm>
            <a:off x="5487394" y="849085"/>
            <a:ext cx="6144768" cy="5179925"/>
          </a:xfrm>
        </p:spPr>
        <p:txBody>
          <a:bodyPr anchor="ctr">
            <a:normAutofit/>
          </a:bodyPr>
          <a:lstStyle/>
          <a:p>
            <a:pPr>
              <a:buFont typeface="Arial" panose="020B0604020202020204" pitchFamily="34" charset="0"/>
              <a:buChar char="•"/>
            </a:pPr>
            <a:r>
              <a:rPr lang="en-US" sz="1800"/>
              <a:t>Introduction and Setup Essentials</a:t>
            </a:r>
          </a:p>
          <a:p>
            <a:pPr>
              <a:buFont typeface="Arial" panose="020B0604020202020204" pitchFamily="34" charset="0"/>
              <a:buChar char="•"/>
            </a:pPr>
            <a:r>
              <a:rPr lang="en-US" sz="1800"/>
              <a:t>Core AI Services and Configuration</a:t>
            </a:r>
          </a:p>
          <a:p>
            <a:pPr>
              <a:buFont typeface="Arial" panose="020B0604020202020204" pitchFamily="34" charset="0"/>
              <a:buChar char="•"/>
            </a:pPr>
            <a:r>
              <a:rPr lang="en-US" sz="1800"/>
              <a:t>Workshop Phases I–IV: Foundational Implementation</a:t>
            </a:r>
          </a:p>
          <a:p>
            <a:pPr>
              <a:buFont typeface="Arial" panose="020B0604020202020204" pitchFamily="34" charset="0"/>
              <a:buChar char="•"/>
            </a:pPr>
            <a:r>
              <a:rPr lang="en-US" sz="1800"/>
              <a:t>Workshop Phases V–VIII: Advanced Capabilities</a:t>
            </a:r>
          </a:p>
          <a:p>
            <a:pPr>
              <a:buFont typeface="Arial" panose="020B0604020202020204" pitchFamily="34" charset="0"/>
              <a:buChar char="•"/>
            </a:pPr>
            <a:r>
              <a:rPr lang="en-US" sz="1800"/>
              <a:t>Technical Requirements and Developer Tools</a:t>
            </a:r>
          </a:p>
          <a:p>
            <a:pPr>
              <a:buFont typeface="Arial" panose="020B0604020202020204" pitchFamily="34" charset="0"/>
              <a:buChar char="•"/>
            </a:pPr>
            <a:r>
              <a:rPr lang="en-US" sz="1800"/>
              <a:t>Troubleshooting, Best Practices, and Community</a:t>
            </a:r>
          </a:p>
          <a:p>
            <a:pPr>
              <a:buFont typeface="Arial" panose="020B0604020202020204" pitchFamily="34" charset="0"/>
              <a:buChar char="•"/>
            </a:pPr>
            <a:r>
              <a:rPr lang="en-US" sz="1800"/>
              <a:t>References and Additional Resources</a:t>
            </a:r>
          </a:p>
        </p:txBody>
      </p:sp>
    </p:spTree>
    <p:extLst>
      <p:ext uri="{BB962C8B-B14F-4D97-AF65-F5344CB8AC3E}">
        <p14:creationId xmlns:p14="http://schemas.microsoft.com/office/powerpoint/2010/main" val="3660022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17C795-F530-19E0-B9C9-B7B90FC0C8DF}"/>
              </a:ext>
            </a:extLst>
          </p:cNvPr>
          <p:cNvSpPr>
            <a:spLocks noGrp="1"/>
          </p:cNvSpPr>
          <p:nvPr>
            <p:ph type="title"/>
          </p:nvPr>
        </p:nvSpPr>
        <p:spPr>
          <a:xfrm>
            <a:off x="614677" y="603504"/>
            <a:ext cx="10872216" cy="1527048"/>
          </a:xfrm>
        </p:spPr>
        <p:txBody>
          <a:bodyPr vert="horz" lIns="91440" tIns="45720" rIns="91440" bIns="45720" rtlCol="0" anchor="b">
            <a:normAutofit/>
          </a:bodyPr>
          <a:lstStyle/>
          <a:p>
            <a:r>
              <a:rPr lang="en-US" sz="3600" b="1" kern="1200">
                <a:solidFill>
                  <a:schemeClr val="tx1"/>
                </a:solidFill>
                <a:latin typeface="+mj-lt"/>
                <a:ea typeface="+mj-ea"/>
                <a:cs typeface="+mj-cs"/>
              </a:rPr>
              <a:t>Phase 8: Observability and Evaluation</a:t>
            </a:r>
          </a:p>
        </p:txBody>
      </p:sp>
      <p:pic>
        <p:nvPicPr>
          <p:cNvPr id="5" name="Content Placeholder 4" descr="Three graphs detailing the performance of the three sectors presented by the pie chart on the monitor.See all my">
            <a:extLst>
              <a:ext uri="{FF2B5EF4-FFF2-40B4-BE49-F238E27FC236}">
                <a16:creationId xmlns:a16="http://schemas.microsoft.com/office/drawing/2014/main" id="{0A865A39-3D1E-41E2-8B56-EBA8ADC9E0CE}"/>
              </a:ext>
            </a:extLst>
          </p:cNvPr>
          <p:cNvPicPr>
            <a:picLocks noGrp="1" noChangeAspect="1"/>
          </p:cNvPicPr>
          <p:nvPr>
            <p:ph sz="half" idx="1"/>
          </p:nvPr>
        </p:nvPicPr>
        <p:blipFill>
          <a:blip r:embed="rId3"/>
          <a:stretch>
            <a:fillRect/>
          </a:stretch>
        </p:blipFill>
        <p:spPr>
          <a:xfrm>
            <a:off x="614678" y="2441274"/>
            <a:ext cx="5173647" cy="3013649"/>
          </a:xfrm>
          <a:prstGeom prst="rect">
            <a:avLst/>
          </a:prstGeom>
        </p:spPr>
      </p:pic>
      <p:sp>
        <p:nvSpPr>
          <p:cNvPr id="4" name="Content Placeholder 3">
            <a:extLst>
              <a:ext uri="{FF2B5EF4-FFF2-40B4-BE49-F238E27FC236}">
                <a16:creationId xmlns:a16="http://schemas.microsoft.com/office/drawing/2014/main" id="{01FA3A59-9010-7A48-0630-C75D86D5770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2441273"/>
            <a:ext cx="5385816" cy="3817942"/>
          </a:xfrm>
        </p:spPr>
        <p:txBody>
          <a:bodyPr>
            <a:normAutofit/>
          </a:bodyPr>
          <a:lstStyle/>
          <a:p>
            <a:pPr marL="0" indent="0">
              <a:spcBef>
                <a:spcPts val="2500"/>
              </a:spcBef>
              <a:buFont typeface="Arial" panose="020B0604020202020204" pitchFamily="34" charset="0"/>
              <a:buNone/>
            </a:pPr>
            <a:r>
              <a:rPr lang="en-US" sz="1400" b="1"/>
              <a:t>Monitoring Tools</a:t>
            </a:r>
          </a:p>
          <a:p>
            <a:pPr marL="0" lvl="1" indent="0">
              <a:buFont typeface="Arial" panose="020B0604020202020204" pitchFamily="34" charset="0"/>
              <a:buNone/>
            </a:pPr>
            <a:r>
              <a:rPr lang="en-US" sz="1400"/>
              <a:t>Explore various tools designed to continuously monitor AI system performance and detect anomalies in real-time.</a:t>
            </a:r>
          </a:p>
          <a:p>
            <a:pPr marL="0" indent="0">
              <a:spcBef>
                <a:spcPts val="2500"/>
              </a:spcBef>
              <a:buFont typeface="Arial" panose="020B0604020202020204" pitchFamily="34" charset="0"/>
              <a:buNone/>
            </a:pPr>
            <a:r>
              <a:rPr lang="en-US" sz="1400" b="1"/>
              <a:t>Observability Methods</a:t>
            </a:r>
          </a:p>
          <a:p>
            <a:pPr marL="0" lvl="1" indent="0">
              <a:buFont typeface="Arial" panose="020B0604020202020204" pitchFamily="34" charset="0"/>
              <a:buNone/>
            </a:pPr>
            <a:r>
              <a:rPr lang="en-US" sz="1400"/>
              <a:t>Understand methods that provide insights into AI system behavior, enabling better transparency and issue diagnosis.</a:t>
            </a:r>
          </a:p>
          <a:p>
            <a:pPr marL="0" indent="0">
              <a:spcBef>
                <a:spcPts val="2500"/>
              </a:spcBef>
              <a:buFont typeface="Arial" panose="020B0604020202020204" pitchFamily="34" charset="0"/>
              <a:buNone/>
            </a:pPr>
            <a:r>
              <a:rPr lang="en-US" sz="1400" b="1"/>
              <a:t>Performance Evaluation</a:t>
            </a:r>
          </a:p>
          <a:p>
            <a:pPr marL="0" lvl="1" indent="0">
              <a:buFont typeface="Arial" panose="020B0604020202020204" pitchFamily="34" charset="0"/>
              <a:buNone/>
            </a:pPr>
            <a:r>
              <a:rPr lang="en-US" sz="1400"/>
              <a:t>Learn techniques for evaluating AI system accuracy, efficiency, and overall effectiveness throughout its lifecycle.</a:t>
            </a:r>
          </a:p>
        </p:txBody>
      </p:sp>
    </p:spTree>
    <p:extLst>
      <p:ext uri="{BB962C8B-B14F-4D97-AF65-F5344CB8AC3E}">
        <p14:creationId xmlns:p14="http://schemas.microsoft.com/office/powerpoint/2010/main" val="3771729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Red toy person in front of two lines of white figures">
            <a:extLst>
              <a:ext uri="{FF2B5EF4-FFF2-40B4-BE49-F238E27FC236}">
                <a16:creationId xmlns:a16="http://schemas.microsoft.com/office/drawing/2014/main" id="{DA3244A5-93A4-3912-7FC4-62D0A01AB519}"/>
              </a:ext>
            </a:extLst>
          </p:cNvPr>
          <p:cNvPicPr>
            <a:picLocks noChangeAspect="1"/>
          </p:cNvPicPr>
          <p:nvPr/>
        </p:nvPicPr>
        <p:blipFill>
          <a:blip r:embed="rId3"/>
          <a:srcRect l="2607" t="9091" r="21702" b="-2"/>
          <a:stretch>
            <a:fillRect/>
          </a:stretch>
        </p:blipFill>
        <p:spPr>
          <a:xfrm>
            <a:off x="3523488" y="10"/>
            <a:ext cx="8668512" cy="6857990"/>
          </a:xfrm>
          <a:prstGeom prst="rect">
            <a:avLst/>
          </a:prstGeom>
        </p:spPr>
      </p:pic>
      <p:sp>
        <p:nvSpPr>
          <p:cNvPr id="15" name="Rectangle 1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FFAA2-9730-E7C2-4ACD-A58F39E9FE00}"/>
              </a:ext>
            </a:extLst>
          </p:cNvPr>
          <p:cNvSpPr>
            <a:spLocks noGrp="1"/>
          </p:cNvSpPr>
          <p:nvPr>
            <p:ph type="ctrTitle"/>
          </p:nvPr>
        </p:nvSpPr>
        <p:spPr>
          <a:xfrm>
            <a:off x="477981" y="1122363"/>
            <a:ext cx="4023360" cy="3204134"/>
          </a:xfrm>
        </p:spPr>
        <p:txBody>
          <a:bodyPr anchor="b">
            <a:normAutofit/>
          </a:bodyPr>
          <a:lstStyle/>
          <a:p>
            <a:pPr algn="l"/>
            <a:r>
              <a:rPr lang="en-US" sz="4400">
                <a:solidFill>
                  <a:schemeClr val="bg1"/>
                </a:solidFill>
              </a:rPr>
              <a:t>Troubleshooting, Best Practices, and Community</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5371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13FD7D-85EB-7478-21B3-1D1FC2720C89}"/>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Troubleshooting Common Issues</a:t>
            </a:r>
          </a:p>
        </p:txBody>
      </p:sp>
      <p:sp>
        <p:nvSpPr>
          <p:cNvPr id="4" name="Content Placeholder 3">
            <a:extLst>
              <a:ext uri="{FF2B5EF4-FFF2-40B4-BE49-F238E27FC236}">
                <a16:creationId xmlns:a16="http://schemas.microsoft.com/office/drawing/2014/main" id="{8ECC3D20-E059-2FE0-D925-EA84761EAA1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Identify Frequent Issues</a:t>
            </a:r>
          </a:p>
          <a:p>
            <a:pPr marL="0" lvl="1" indent="0">
              <a:buFont typeface="Arial" panose="020B0604020202020204" pitchFamily="34" charset="0"/>
              <a:buNone/>
            </a:pPr>
            <a:r>
              <a:rPr lang="en-US" sz="1400"/>
              <a:t>Recognize common problems that occur regularly during lab sessions to address them effectively.</a:t>
            </a:r>
          </a:p>
          <a:p>
            <a:pPr marL="0" indent="0">
              <a:spcBef>
                <a:spcPts val="2500"/>
              </a:spcBef>
              <a:buFont typeface="Arial" panose="020B0604020202020204" pitchFamily="34" charset="0"/>
              <a:buNone/>
            </a:pPr>
            <a:r>
              <a:rPr lang="en-US" sz="1400" b="1"/>
              <a:t>Practical Solutions</a:t>
            </a:r>
          </a:p>
          <a:p>
            <a:pPr marL="0" lvl="1" indent="0">
              <a:buFont typeface="Arial" panose="020B0604020202020204" pitchFamily="34" charset="0"/>
              <a:buNone/>
            </a:pPr>
            <a:r>
              <a:rPr lang="en-US" sz="1400"/>
              <a:t>Apply proven techniques and methods to quickly resolve identified issues and minimize downtime.</a:t>
            </a:r>
          </a:p>
        </p:txBody>
      </p:sp>
      <p:pic>
        <p:nvPicPr>
          <p:cNvPr id="5" name="Content Placeholder 4" descr="Young worker in the control room">
            <a:extLst>
              <a:ext uri="{FF2B5EF4-FFF2-40B4-BE49-F238E27FC236}">
                <a16:creationId xmlns:a16="http://schemas.microsoft.com/office/drawing/2014/main" id="{81493DA3-9255-406A-89D0-8497DC5C7B53}"/>
              </a:ext>
            </a:extLst>
          </p:cNvPr>
          <p:cNvPicPr>
            <a:picLocks noGrp="1" noChangeAspect="1"/>
          </p:cNvPicPr>
          <p:nvPr>
            <p:ph sz="half" idx="1"/>
          </p:nvPr>
        </p:nvPicPr>
        <p:blipFill>
          <a:blip r:embed="rId3"/>
          <a:srcRect l="15975" r="22224"/>
          <a:stretch>
            <a:fillRect/>
          </a:stretch>
        </p:blipFill>
        <p:spPr>
          <a:xfrm>
            <a:off x="5818632" y="-1"/>
            <a:ext cx="6373368" cy="6858001"/>
          </a:xfrm>
          <a:prstGeom prst="rect">
            <a:avLst/>
          </a:prstGeom>
        </p:spPr>
      </p:pic>
    </p:spTree>
    <p:extLst>
      <p:ext uri="{BB962C8B-B14F-4D97-AF65-F5344CB8AC3E}">
        <p14:creationId xmlns:p14="http://schemas.microsoft.com/office/powerpoint/2010/main" val="197835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C97F5AC-E8BA-8B47-203D-BFE7ACEBF571}"/>
              </a:ext>
            </a:extLst>
          </p:cNvPr>
          <p:cNvSpPr>
            <a:spLocks noGrp="1"/>
          </p:cNvSpPr>
          <p:nvPr>
            <p:ph type="title"/>
          </p:nvPr>
        </p:nvSpPr>
        <p:spPr>
          <a:xfrm>
            <a:off x="614679" y="548639"/>
            <a:ext cx="3977640" cy="5719640"/>
          </a:xfrm>
        </p:spPr>
        <p:txBody>
          <a:bodyPr anchor="t">
            <a:normAutofit/>
          </a:bodyPr>
          <a:lstStyle/>
          <a:p>
            <a:r>
              <a:rPr lang="en-US"/>
              <a:t>Best Practices for Lab Success</a:t>
            </a:r>
          </a:p>
        </p:txBody>
      </p:sp>
      <p:graphicFrame>
        <p:nvGraphicFramePr>
          <p:cNvPr id="4" name="Content Placeholder 3">
            <a:extLst>
              <a:ext uri="{FF2B5EF4-FFF2-40B4-BE49-F238E27FC236}">
                <a16:creationId xmlns:a16="http://schemas.microsoft.com/office/drawing/2014/main" id="{6BB43395-014B-49BA-82B7-FF732BBC0390}"/>
              </a:ext>
            </a:extLst>
          </p:cNvPr>
          <p:cNvGraphicFramePr>
            <a:graphicFrameLocks noGrp="1"/>
          </p:cNvGraphicFramePr>
          <p:nvPr>
            <p:ph idx="1"/>
            <p:extLst>
              <p:ext uri="{D42A27DB-BD31-4B8C-83A1-F6EECF244321}">
                <p14:modId xmlns:p14="http://schemas.microsoft.com/office/powerpoint/2010/main" val="756835632"/>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11385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C5F77DB-F8E6-149D-8A5B-990A95B22596}"/>
              </a:ext>
            </a:extLst>
          </p:cNvPr>
          <p:cNvSpPr>
            <a:spLocks noGrp="1"/>
          </p:cNvSpPr>
          <p:nvPr>
            <p:ph type="ctrTitle"/>
          </p:nvPr>
        </p:nvSpPr>
        <p:spPr>
          <a:xfrm>
            <a:off x="3880430" y="583345"/>
            <a:ext cx="7160357" cy="4164820"/>
          </a:xfrm>
        </p:spPr>
        <p:txBody>
          <a:bodyPr anchor="t">
            <a:normAutofit/>
          </a:bodyPr>
          <a:lstStyle/>
          <a:p>
            <a:pPr algn="r"/>
            <a:r>
              <a:rPr lang="en-US" sz="8000">
                <a:solidFill>
                  <a:srgbClr val="FFFFFF"/>
                </a:solidFill>
              </a:rPr>
              <a:t>References and Additional Resources</a:t>
            </a:r>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20" name="Straight Connector 1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4"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3851258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A3709-EF19-0C8F-56C4-4719F603D225}"/>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600" b="1" kern="1200" dirty="0">
                <a:solidFill>
                  <a:schemeClr val="tx1"/>
                </a:solidFill>
                <a:latin typeface="+mj-lt"/>
                <a:ea typeface="+mj-ea"/>
                <a:cs typeface="+mj-cs"/>
              </a:rPr>
              <a:t>Reference Materials and Documentation</a:t>
            </a:r>
          </a:p>
        </p:txBody>
      </p:sp>
      <p:sp>
        <p:nvSpPr>
          <p:cNvPr id="4" name="Content Placeholder 3">
            <a:extLst>
              <a:ext uri="{FF2B5EF4-FFF2-40B4-BE49-F238E27FC236}">
                <a16:creationId xmlns:a16="http://schemas.microsoft.com/office/drawing/2014/main" id="{55B73D88-1197-297A-51DC-A95B5874DAA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Font typeface="Arial" panose="020B0604020202020204" pitchFamily="34" charset="0"/>
              <a:buNone/>
            </a:pPr>
            <a:r>
              <a:rPr lang="en-US" sz="1400" b="1"/>
              <a:t>Essential Documentation</a:t>
            </a:r>
          </a:p>
          <a:p>
            <a:pPr marL="0" lvl="1" indent="0">
              <a:buFont typeface="Arial" panose="020B0604020202020204" pitchFamily="34" charset="0"/>
              <a:buNone/>
            </a:pPr>
            <a:r>
              <a:rPr lang="en-US" sz="1400"/>
              <a:t>Key documents provide comprehensive guidance on Azure AI Foundry components and their functionalities.</a:t>
            </a:r>
          </a:p>
          <a:p>
            <a:pPr marL="0" indent="0">
              <a:spcBef>
                <a:spcPts val="2500"/>
              </a:spcBef>
              <a:buFont typeface="Arial" panose="020B0604020202020204" pitchFamily="34" charset="0"/>
              <a:buNone/>
            </a:pPr>
            <a:r>
              <a:rPr lang="en-US" sz="1400" b="1"/>
              <a:t>Guidance and Tutorials</a:t>
            </a:r>
          </a:p>
          <a:p>
            <a:pPr marL="0" lvl="1" indent="0">
              <a:buFont typeface="Arial" panose="020B0604020202020204" pitchFamily="34" charset="0"/>
              <a:buNone/>
            </a:pPr>
            <a:r>
              <a:rPr lang="en-US" sz="1400"/>
              <a:t>Tutorials and guides help users effectively understand and implement Azure AI Foundry components.</a:t>
            </a:r>
          </a:p>
          <a:p>
            <a:pPr marL="0" indent="0">
              <a:spcBef>
                <a:spcPts val="2500"/>
              </a:spcBef>
              <a:buFont typeface="Arial" panose="020B0604020202020204" pitchFamily="34" charset="0"/>
              <a:buNone/>
            </a:pPr>
            <a:r>
              <a:rPr lang="en-US" sz="1400" b="1"/>
              <a:t>Reference Links</a:t>
            </a:r>
          </a:p>
          <a:p>
            <a:pPr marL="0" lvl="1" indent="0">
              <a:buFont typeface="Arial" panose="020B0604020202020204" pitchFamily="34" charset="0"/>
              <a:buNone/>
            </a:pPr>
            <a:r>
              <a:rPr lang="en-US" sz="1400"/>
              <a:t>Curated links connect users to additional resources and official documentation for further study.</a:t>
            </a:r>
          </a:p>
        </p:txBody>
      </p:sp>
      <p:pic>
        <p:nvPicPr>
          <p:cNvPr id="5" name="Content Placeholder 4" descr="Abstract digital cyber space motion background">
            <a:extLst>
              <a:ext uri="{FF2B5EF4-FFF2-40B4-BE49-F238E27FC236}">
                <a16:creationId xmlns:a16="http://schemas.microsoft.com/office/drawing/2014/main" id="{6FB49330-406F-4561-92EC-1F65176F1A38}"/>
              </a:ext>
            </a:extLst>
          </p:cNvPr>
          <p:cNvPicPr>
            <a:picLocks noGrp="1" noChangeAspect="1"/>
          </p:cNvPicPr>
          <p:nvPr>
            <p:ph sz="half" idx="1"/>
          </p:nvPr>
        </p:nvPicPr>
        <p:blipFill>
          <a:blip r:embed="rId3"/>
          <a:srcRect l="45519" r="14731"/>
          <a:stretch>
            <a:fillRect/>
          </a:stretch>
        </p:blipFill>
        <p:spPr>
          <a:xfrm>
            <a:off x="7345680" y="10"/>
            <a:ext cx="4846320" cy="6857990"/>
          </a:xfrm>
          <a:prstGeom prst="rect">
            <a:avLst/>
          </a:prstGeom>
        </p:spPr>
      </p:pic>
    </p:spTree>
    <p:extLst>
      <p:ext uri="{BB962C8B-B14F-4D97-AF65-F5344CB8AC3E}">
        <p14:creationId xmlns:p14="http://schemas.microsoft.com/office/powerpoint/2010/main" val="3021183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14DA2-8751-ED6D-6B7A-0DA0D110BBC0}"/>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Further Learning Resources</a:t>
            </a:r>
          </a:p>
        </p:txBody>
      </p:sp>
      <p:sp>
        <p:nvSpPr>
          <p:cNvPr id="4" name="Content Placeholder 3">
            <a:extLst>
              <a:ext uri="{FF2B5EF4-FFF2-40B4-BE49-F238E27FC236}">
                <a16:creationId xmlns:a16="http://schemas.microsoft.com/office/drawing/2014/main" id="{173EE434-098A-DD29-6B27-0DBFA17DFE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Tutorials and Courses</a:t>
            </a:r>
          </a:p>
          <a:p>
            <a:pPr marL="0" lvl="1" indent="0">
              <a:buFont typeface="Arial" panose="020B0604020202020204" pitchFamily="34" charset="0"/>
              <a:buNone/>
            </a:pPr>
            <a:r>
              <a:rPr lang="en-US" sz="1400"/>
              <a:t>Structured tutorials and courses provide step-by-step guidance to master Azure AI technologies effectively.</a:t>
            </a:r>
          </a:p>
          <a:p>
            <a:pPr marL="0" indent="0">
              <a:spcBef>
                <a:spcPts val="2500"/>
              </a:spcBef>
              <a:buFont typeface="Arial" panose="020B0604020202020204" pitchFamily="34" charset="0"/>
              <a:buNone/>
            </a:pPr>
            <a:r>
              <a:rPr lang="en-US" sz="1400" b="1"/>
              <a:t>Community Forums</a:t>
            </a:r>
          </a:p>
          <a:p>
            <a:pPr marL="0" lvl="1" indent="0">
              <a:buFont typeface="Arial" panose="020B0604020202020204" pitchFamily="34" charset="0"/>
              <a:buNone/>
            </a:pPr>
            <a:r>
              <a:rPr lang="en-US" sz="1400"/>
              <a:t>Community forums offer peer support, knowledge sharing, and troubleshooting for continued learning.</a:t>
            </a:r>
          </a:p>
        </p:txBody>
      </p:sp>
      <p:pic>
        <p:nvPicPr>
          <p:cNvPr id="5" name="Content Placeholder 4" descr="Graduation cap, book, light bulb, magnifying glass on a blue background. 3d illustration">
            <a:extLst>
              <a:ext uri="{FF2B5EF4-FFF2-40B4-BE49-F238E27FC236}">
                <a16:creationId xmlns:a16="http://schemas.microsoft.com/office/drawing/2014/main" id="{7612FB96-FC74-496C-9B06-1E20A879F934}"/>
              </a:ext>
            </a:extLst>
          </p:cNvPr>
          <p:cNvPicPr>
            <a:picLocks noGrp="1" noChangeAspect="1"/>
          </p:cNvPicPr>
          <p:nvPr>
            <p:ph sz="half" idx="1"/>
          </p:nvPr>
        </p:nvPicPr>
        <p:blipFill>
          <a:blip r:embed="rId3"/>
          <a:srcRect l="17730" r="12570"/>
          <a:stretch>
            <a:fillRect/>
          </a:stretch>
        </p:blipFill>
        <p:spPr>
          <a:xfrm>
            <a:off x="5818632" y="-1"/>
            <a:ext cx="6373368" cy="6858001"/>
          </a:xfrm>
          <a:prstGeom prst="rect">
            <a:avLst/>
          </a:prstGeom>
        </p:spPr>
      </p:pic>
    </p:spTree>
    <p:extLst>
      <p:ext uri="{BB962C8B-B14F-4D97-AF65-F5344CB8AC3E}">
        <p14:creationId xmlns:p14="http://schemas.microsoft.com/office/powerpoint/2010/main" val="2254741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69F02-26EB-D7D3-0F84-2B1DD69A55A8}"/>
              </a:ext>
            </a:extLst>
          </p:cNvPr>
          <p:cNvSpPr>
            <a:spLocks noGrp="1"/>
          </p:cNvSpPr>
          <p:nvPr>
            <p:ph type="title"/>
          </p:nvPr>
        </p:nvSpPr>
        <p:spPr>
          <a:xfrm>
            <a:off x="612648" y="1847088"/>
            <a:ext cx="7344336" cy="1133856"/>
          </a:xfrm>
        </p:spPr>
        <p:txBody>
          <a:bodyPr anchor="b">
            <a:normAutofit/>
          </a:bodyPr>
          <a:lstStyle/>
          <a:p>
            <a:r>
              <a:rPr lang="en-US" sz="5100"/>
              <a:t>Summary and Next Steps</a:t>
            </a:r>
          </a:p>
        </p:txBody>
      </p:sp>
      <p:graphicFrame>
        <p:nvGraphicFramePr>
          <p:cNvPr id="9" name="Content Placeholder 2">
            <a:extLst>
              <a:ext uri="{FF2B5EF4-FFF2-40B4-BE49-F238E27FC236}">
                <a16:creationId xmlns:a16="http://schemas.microsoft.com/office/drawing/2014/main" id="{D1B0DAD1-B49F-7D27-F2B3-B4D63D1051C7}"/>
              </a:ext>
            </a:extLst>
          </p:cNvPr>
          <p:cNvGraphicFramePr>
            <a:graphicFrameLocks noGrp="1"/>
          </p:cNvGraphicFrame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646" y="3593592"/>
          <a:ext cx="10890504" cy="2512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409318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9" name="Picture 8" descr="A person reaching for a paper on a table full of paper and sticky notes">
            <a:extLst>
              <a:ext uri="{FF2B5EF4-FFF2-40B4-BE49-F238E27FC236}">
                <a16:creationId xmlns:a16="http://schemas.microsoft.com/office/drawing/2014/main" id="{CE41D778-4B31-D4A0-C284-C9AFAA8DE5DB}"/>
              </a:ext>
            </a:extLst>
          </p:cNvPr>
          <p:cNvPicPr>
            <a:picLocks noChangeAspect="1"/>
          </p:cNvPicPr>
          <p:nvPr/>
        </p:nvPicPr>
        <p:blipFill>
          <a:blip r:embed="rId3">
            <a:alphaModFix amt="60000"/>
          </a:blip>
          <a:srcRect t="10835" r="-2" b="4891"/>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5D13601F-8995-2CB9-839B-249D74442FBC}"/>
              </a:ext>
            </a:extLst>
          </p:cNvPr>
          <p:cNvSpPr>
            <a:spLocks noGrp="1"/>
          </p:cNvSpPr>
          <p:nvPr>
            <p:ph type="ctrTitle"/>
          </p:nvPr>
        </p:nvSpPr>
        <p:spPr>
          <a:xfrm>
            <a:off x="838200" y="914402"/>
            <a:ext cx="10515600" cy="2985923"/>
          </a:xfrm>
        </p:spPr>
        <p:txBody>
          <a:bodyPr>
            <a:normAutofit/>
          </a:bodyPr>
          <a:lstStyle/>
          <a:p>
            <a:r>
              <a:rPr lang="en-US" sz="5200">
                <a:solidFill>
                  <a:srgbClr val="FFFFFF"/>
                </a:solidFill>
              </a:rPr>
              <a:t>Introduction and Setup Essentials</a:t>
            </a:r>
          </a:p>
        </p:txBody>
      </p:sp>
    </p:spTree>
    <p:extLst>
      <p:ext uri="{BB962C8B-B14F-4D97-AF65-F5344CB8AC3E}">
        <p14:creationId xmlns:p14="http://schemas.microsoft.com/office/powerpoint/2010/main" val="3243871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4158FAD-3C07-7018-590F-DA20ED891495}"/>
              </a:ext>
            </a:extLst>
          </p:cNvPr>
          <p:cNvSpPr>
            <a:spLocks noGrp="1"/>
          </p:cNvSpPr>
          <p:nvPr>
            <p:ph type="title"/>
          </p:nvPr>
        </p:nvSpPr>
        <p:spPr>
          <a:xfrm>
            <a:off x="614679" y="548639"/>
            <a:ext cx="3977640" cy="5719640"/>
          </a:xfrm>
        </p:spPr>
        <p:txBody>
          <a:bodyPr anchor="t">
            <a:normAutofit/>
          </a:bodyPr>
          <a:lstStyle/>
          <a:p>
            <a:r>
              <a:rPr lang="en-US" dirty="0"/>
              <a:t>Title, Workshop Overview, Objectives</a:t>
            </a:r>
          </a:p>
        </p:txBody>
      </p:sp>
      <p:graphicFrame>
        <p:nvGraphicFramePr>
          <p:cNvPr id="4" name="Content Placeholder 3">
            <a:extLst>
              <a:ext uri="{FF2B5EF4-FFF2-40B4-BE49-F238E27FC236}">
                <a16:creationId xmlns:a16="http://schemas.microsoft.com/office/drawing/2014/main" id="{70E890BA-1266-4DC6-B61E-6FC331ADF256}"/>
              </a:ext>
            </a:extLst>
          </p:cNvPr>
          <p:cNvGraphicFramePr>
            <a:graphicFrameLocks noGrp="1"/>
          </p:cNvGraphicFramePr>
          <p:nvPr>
            <p:ph idx="1"/>
            <p:extLst>
              <p:ext uri="{D42A27DB-BD31-4B8C-83A1-F6EECF244321}">
                <p14:modId xmlns:p14="http://schemas.microsoft.com/office/powerpoint/2010/main" val="175742706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73919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0444B9-7A25-C6DF-4443-F20F07ED61A9}"/>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Authentication and Setup Process</a:t>
            </a:r>
          </a:p>
        </p:txBody>
      </p:sp>
      <p:sp>
        <p:nvSpPr>
          <p:cNvPr id="4" name="Content Placeholder 3">
            <a:extLst>
              <a:ext uri="{FF2B5EF4-FFF2-40B4-BE49-F238E27FC236}">
                <a16:creationId xmlns:a16="http://schemas.microsoft.com/office/drawing/2014/main" id="{069DD76B-C7D9-C92F-4628-E27B459B6C6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Authentication Steps</a:t>
            </a:r>
          </a:p>
          <a:p>
            <a:pPr marL="0" lvl="1" indent="0">
              <a:buFont typeface="Arial" panose="020B0604020202020204" pitchFamily="34" charset="0"/>
              <a:buNone/>
            </a:pPr>
            <a:r>
              <a:rPr lang="en-US" sz="1400"/>
              <a:t>Detailed steps to authenticate users for secure access to cloud-based Azure services.</a:t>
            </a:r>
          </a:p>
          <a:p>
            <a:pPr marL="0" indent="0">
              <a:spcBef>
                <a:spcPts val="2500"/>
              </a:spcBef>
              <a:buFont typeface="Arial" panose="020B0604020202020204" pitchFamily="34" charset="0"/>
              <a:buNone/>
            </a:pPr>
            <a:r>
              <a:rPr lang="en-US" sz="1400" b="1"/>
              <a:t>Lab Environment Setup</a:t>
            </a:r>
          </a:p>
          <a:p>
            <a:pPr marL="0" lvl="1" indent="0">
              <a:buFont typeface="Arial" panose="020B0604020202020204" pitchFamily="34" charset="0"/>
              <a:buNone/>
            </a:pPr>
            <a:r>
              <a:rPr lang="en-US" sz="1400"/>
              <a:t>Initial setup procedures to prepare the lab environment for Azure service usage and experimentation.</a:t>
            </a:r>
          </a:p>
        </p:txBody>
      </p:sp>
      <p:pic>
        <p:nvPicPr>
          <p:cNvPr id="5" name="Content Placeholder 4" descr="Cloud Network and Computing Concept">
            <a:extLst>
              <a:ext uri="{FF2B5EF4-FFF2-40B4-BE49-F238E27FC236}">
                <a16:creationId xmlns:a16="http://schemas.microsoft.com/office/drawing/2014/main" id="{BAACC735-6CC5-4A80-A936-6C06AF5832AB}"/>
              </a:ext>
            </a:extLst>
          </p:cNvPr>
          <p:cNvPicPr>
            <a:picLocks noGrp="1" noChangeAspect="1"/>
          </p:cNvPicPr>
          <p:nvPr>
            <p:ph sz="half" idx="1"/>
          </p:nvPr>
        </p:nvPicPr>
        <p:blipFill>
          <a:blip r:embed="rId3"/>
          <a:srcRect l="17936" r="20030" b="-2"/>
          <a:stretch>
            <a:fillRect/>
          </a:stretch>
        </p:blipFill>
        <p:spPr>
          <a:xfrm>
            <a:off x="5818632" y="-1"/>
            <a:ext cx="6373368" cy="6858001"/>
          </a:xfrm>
          <a:prstGeom prst="rect">
            <a:avLst/>
          </a:prstGeom>
        </p:spPr>
      </p:pic>
    </p:spTree>
    <p:extLst>
      <p:ext uri="{BB962C8B-B14F-4D97-AF65-F5344CB8AC3E}">
        <p14:creationId xmlns:p14="http://schemas.microsoft.com/office/powerpoint/2010/main" val="186857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C5CC97-E151-4B60-6F2B-7E6C75227BDF}"/>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Environment and Kernel Configuration</a:t>
            </a:r>
          </a:p>
        </p:txBody>
      </p:sp>
      <p:sp>
        <p:nvSpPr>
          <p:cNvPr id="4" name="Content Placeholder 3">
            <a:extLst>
              <a:ext uri="{FF2B5EF4-FFF2-40B4-BE49-F238E27FC236}">
                <a16:creationId xmlns:a16="http://schemas.microsoft.com/office/drawing/2014/main" id="{335489CC-DF5D-6D2B-830F-B938F802F87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Environment Setup</a:t>
            </a:r>
          </a:p>
          <a:p>
            <a:pPr marL="0" lvl="1" indent="0">
              <a:buFont typeface="Arial" panose="020B0604020202020204" pitchFamily="34" charset="0"/>
              <a:buNone/>
            </a:pPr>
            <a:r>
              <a:rPr lang="en-US" sz="1400"/>
              <a:t>Proper environment setup is essential to ensure compatibility and smooth operation of lab notebooks and code.</a:t>
            </a:r>
          </a:p>
          <a:p>
            <a:pPr marL="0" indent="0">
              <a:spcBef>
                <a:spcPts val="2500"/>
              </a:spcBef>
              <a:buFont typeface="Arial" panose="020B0604020202020204" pitchFamily="34" charset="0"/>
              <a:buNone/>
            </a:pPr>
            <a:r>
              <a:rPr lang="en-US" sz="1400" b="1"/>
              <a:t>Kernel Configuration</a:t>
            </a:r>
          </a:p>
          <a:p>
            <a:pPr marL="0" lvl="1" indent="0">
              <a:buFont typeface="Arial" panose="020B0604020202020204" pitchFamily="34" charset="0"/>
              <a:buNone/>
            </a:pPr>
            <a:r>
              <a:rPr lang="en-US" sz="1400"/>
              <a:t>Configuring kernel settings correctly helps in running code efficiently without errors or interruptions.</a:t>
            </a:r>
          </a:p>
        </p:txBody>
      </p:sp>
      <p:pic>
        <p:nvPicPr>
          <p:cNvPr id="5" name="Content Placeholder 4" descr="DNA code on large LED screen">
            <a:extLst>
              <a:ext uri="{FF2B5EF4-FFF2-40B4-BE49-F238E27FC236}">
                <a16:creationId xmlns:a16="http://schemas.microsoft.com/office/drawing/2014/main" id="{0ADD831E-BE8B-47EE-9861-39E6C2A654C8}"/>
              </a:ext>
            </a:extLst>
          </p:cNvPr>
          <p:cNvPicPr>
            <a:picLocks noGrp="1" noChangeAspect="1"/>
          </p:cNvPicPr>
          <p:nvPr>
            <p:ph sz="half" idx="1"/>
          </p:nvPr>
        </p:nvPicPr>
        <p:blipFill>
          <a:blip r:embed="rId3"/>
          <a:srcRect r="37966" b="-2"/>
          <a:stretch>
            <a:fillRect/>
          </a:stretch>
        </p:blipFill>
        <p:spPr>
          <a:xfrm>
            <a:off x="5818632" y="-1"/>
            <a:ext cx="6373368" cy="6858001"/>
          </a:xfrm>
          <a:prstGeom prst="rect">
            <a:avLst/>
          </a:prstGeom>
        </p:spPr>
      </p:pic>
    </p:spTree>
    <p:extLst>
      <p:ext uri="{BB962C8B-B14F-4D97-AF65-F5344CB8AC3E}">
        <p14:creationId xmlns:p14="http://schemas.microsoft.com/office/powerpoint/2010/main" val="4134714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Open Field With Satellite Dish">
            <a:extLst>
              <a:ext uri="{FF2B5EF4-FFF2-40B4-BE49-F238E27FC236}">
                <a16:creationId xmlns:a16="http://schemas.microsoft.com/office/drawing/2014/main" id="{A8FD6321-EC8F-99F1-4E86-54656677D50B}"/>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6250" b="6250"/>
          <a:stretch>
            <a:fill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B80704-BEE5-479A-817D-7E84F3439A6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Core AI Services and Configuration</a:t>
            </a:r>
          </a:p>
        </p:txBody>
      </p:sp>
    </p:spTree>
    <p:extLst>
      <p:ext uri="{BB962C8B-B14F-4D97-AF65-F5344CB8AC3E}">
        <p14:creationId xmlns:p14="http://schemas.microsoft.com/office/powerpoint/2010/main" val="2704413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BE2A80-6478-765E-4B53-B0D70013538D}"/>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Models and Services Overview</a:t>
            </a:r>
          </a:p>
        </p:txBody>
      </p:sp>
      <p:sp>
        <p:nvSpPr>
          <p:cNvPr id="4" name="Content Placeholder 3">
            <a:extLst>
              <a:ext uri="{FF2B5EF4-FFF2-40B4-BE49-F238E27FC236}">
                <a16:creationId xmlns:a16="http://schemas.microsoft.com/office/drawing/2014/main" id="{9FC79873-A943-1855-EE2F-D568E697AA8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Font typeface="Arial" panose="020B0604020202020204" pitchFamily="34" charset="0"/>
              <a:buNone/>
            </a:pPr>
            <a:r>
              <a:rPr lang="en-US" sz="1400" b="1"/>
              <a:t>AI Model Integration</a:t>
            </a:r>
          </a:p>
          <a:p>
            <a:pPr marL="0" lvl="1" indent="0">
              <a:buFont typeface="Arial" panose="020B0604020202020204" pitchFamily="34" charset="0"/>
              <a:buNone/>
            </a:pPr>
            <a:r>
              <a:rPr lang="en-US" sz="1400"/>
              <a:t>Azure AI Foundry integrates various AI models to enhance intelligent application development capabilities.</a:t>
            </a:r>
          </a:p>
          <a:p>
            <a:pPr marL="0" indent="0">
              <a:spcBef>
                <a:spcPts val="2500"/>
              </a:spcBef>
              <a:buFont typeface="Arial" panose="020B0604020202020204" pitchFamily="34" charset="0"/>
              <a:buNone/>
            </a:pPr>
            <a:r>
              <a:rPr lang="en-US" sz="1400" b="1"/>
              <a:t>Support for Intelligent Apps</a:t>
            </a:r>
          </a:p>
          <a:p>
            <a:pPr marL="0" lvl="1" indent="0">
              <a:buFont typeface="Arial" panose="020B0604020202020204" pitchFamily="34" charset="0"/>
              <a:buNone/>
            </a:pPr>
            <a:r>
              <a:rPr lang="en-US" sz="1400"/>
              <a:t>The services enable developers to build smarter applications with AI-powered features.</a:t>
            </a:r>
          </a:p>
        </p:txBody>
      </p:sp>
      <p:pic>
        <p:nvPicPr>
          <p:cNvPr id="5" name="Content Placeholder 4" descr="AI Artificial intelligence abstract neural network future technology internet of things big data">
            <a:extLst>
              <a:ext uri="{FF2B5EF4-FFF2-40B4-BE49-F238E27FC236}">
                <a16:creationId xmlns:a16="http://schemas.microsoft.com/office/drawing/2014/main" id="{AD516A87-0FF8-4AA2-8C99-12B5F7E97903}"/>
              </a:ext>
            </a:extLst>
          </p:cNvPr>
          <p:cNvPicPr>
            <a:picLocks noGrp="1" noChangeAspect="1"/>
          </p:cNvPicPr>
          <p:nvPr>
            <p:ph sz="half" idx="1"/>
          </p:nvPr>
        </p:nvPicPr>
        <p:blipFill>
          <a:blip r:embed="rId3"/>
          <a:srcRect l="15468" r="14832"/>
          <a:stretch>
            <a:fillRect/>
          </a:stretch>
        </p:blipFill>
        <p:spPr>
          <a:xfrm>
            <a:off x="5818632" y="-1"/>
            <a:ext cx="6373368" cy="6858001"/>
          </a:xfrm>
          <a:prstGeom prst="rect">
            <a:avLst/>
          </a:prstGeom>
        </p:spPr>
      </p:pic>
    </p:spTree>
    <p:extLst>
      <p:ext uri="{BB962C8B-B14F-4D97-AF65-F5344CB8AC3E}">
        <p14:creationId xmlns:p14="http://schemas.microsoft.com/office/powerpoint/2010/main" val="249161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7E628-F594-87EC-B916-32AFDF17526B}"/>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Environment Variables for Configuration</a:t>
            </a:r>
          </a:p>
        </p:txBody>
      </p:sp>
      <p:pic>
        <p:nvPicPr>
          <p:cNvPr id="5" name="Content Placeholder 4" descr="Computer script on a screen">
            <a:extLst>
              <a:ext uri="{FF2B5EF4-FFF2-40B4-BE49-F238E27FC236}">
                <a16:creationId xmlns:a16="http://schemas.microsoft.com/office/drawing/2014/main" id="{4E7C8897-6E1C-44F7-8793-7C54A3212F05}"/>
              </a:ext>
            </a:extLst>
          </p:cNvPr>
          <p:cNvPicPr>
            <a:picLocks noGrp="1" noChangeAspect="1"/>
          </p:cNvPicPr>
          <p:nvPr>
            <p:ph sz="half" idx="1"/>
          </p:nvPr>
        </p:nvPicPr>
        <p:blipFill>
          <a:blip r:embed="rId3"/>
          <a:srcRect l="5797" r="46410" b="-1"/>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6E2496C8-E4D7-C02C-8FE2-83FC73015F1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Font typeface="Arial" panose="020B0604020202020204" pitchFamily="34" charset="0"/>
              <a:buNone/>
            </a:pPr>
            <a:r>
              <a:rPr lang="en-US" sz="1400" b="1"/>
              <a:t>Purpose of Environment Variables</a:t>
            </a:r>
          </a:p>
          <a:p>
            <a:pPr marL="0" lvl="1" indent="0">
              <a:buFont typeface="Arial" panose="020B0604020202020204" pitchFamily="34" charset="0"/>
              <a:buNone/>
            </a:pPr>
            <a:r>
              <a:rPr lang="en-US" sz="1400"/>
              <a:t>Environment variables control the configuration and behavior of AI services in different environments.</a:t>
            </a:r>
          </a:p>
          <a:p>
            <a:pPr marL="0" indent="0">
              <a:spcBef>
                <a:spcPts val="2500"/>
              </a:spcBef>
              <a:buFont typeface="Arial" panose="020B0604020202020204" pitchFamily="34" charset="0"/>
              <a:buNone/>
            </a:pPr>
            <a:r>
              <a:rPr lang="en-US" sz="1400" b="1"/>
              <a:t>Authentication Setup</a:t>
            </a:r>
          </a:p>
          <a:p>
            <a:pPr marL="0" lvl="1" indent="0">
              <a:buFont typeface="Arial" panose="020B0604020202020204" pitchFamily="34" charset="0"/>
              <a:buNone/>
            </a:pPr>
            <a:r>
              <a:rPr lang="en-US" sz="1400"/>
              <a:t>Proper environment variable configuration is essential for secure authentication of AI services in labs.</a:t>
            </a:r>
          </a:p>
          <a:p>
            <a:pPr marL="0" indent="0">
              <a:spcBef>
                <a:spcPts val="2500"/>
              </a:spcBef>
              <a:buFont typeface="Arial" panose="020B0604020202020204" pitchFamily="34" charset="0"/>
              <a:buNone/>
            </a:pPr>
            <a:r>
              <a:rPr lang="en-US" sz="1400" b="1"/>
              <a:t>Testing in Lab Environment</a:t>
            </a:r>
          </a:p>
          <a:p>
            <a:pPr marL="0" lvl="1" indent="0">
              <a:buFont typeface="Arial" panose="020B0604020202020204" pitchFamily="34" charset="0"/>
              <a:buNone/>
            </a:pPr>
            <a:r>
              <a:rPr lang="en-US" sz="1400"/>
              <a:t>Lab environments use environment variables to simulate real AI service conditions for testing and development.</a:t>
            </a:r>
          </a:p>
        </p:txBody>
      </p:sp>
    </p:spTree>
    <p:extLst>
      <p:ext uri="{BB962C8B-B14F-4D97-AF65-F5344CB8AC3E}">
        <p14:creationId xmlns:p14="http://schemas.microsoft.com/office/powerpoint/2010/main" val="2605689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9fbde396-1a24-4c79-8edf-9254a0f35055}"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4</TotalTime>
  <Words>1913</Words>
  <Application>Microsoft Office PowerPoint</Application>
  <PresentationFormat>Widescreen</PresentationFormat>
  <Paragraphs>185</Paragraphs>
  <Slides>27</Slides>
  <Notes>27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Aptos Display</vt:lpstr>
      <vt:lpstr>Arial</vt:lpstr>
      <vt:lpstr>Calibri</vt:lpstr>
      <vt:lpstr>Neue Haas Grotesk Text Pro</vt:lpstr>
      <vt:lpstr>office theme</vt:lpstr>
      <vt:lpstr>Azure AI Foundry E2E Lab — Comprehensive Workshop Deck Outline</vt:lpstr>
      <vt:lpstr>Workshop Schedule</vt:lpstr>
      <vt:lpstr>Introduction and Setup Essentials</vt:lpstr>
      <vt:lpstr>Title, Workshop Overview, Objectives</vt:lpstr>
      <vt:lpstr>Authentication and Setup Process</vt:lpstr>
      <vt:lpstr>Environment and Kernel Configuration</vt:lpstr>
      <vt:lpstr>Core AI Services and Configuration</vt:lpstr>
      <vt:lpstr>Models and Services Overview</vt:lpstr>
      <vt:lpstr>Environment Variables for Configuration</vt:lpstr>
      <vt:lpstr>Azure AI Search Settings</vt:lpstr>
      <vt:lpstr>Workshop Phases I–IV: Foundational Implementation</vt:lpstr>
      <vt:lpstr>Phase 1: Initial Setup and Prerequisites</vt:lpstr>
      <vt:lpstr>Phase 2: Chat-RAG — Retrieval-Augmented Generation</vt:lpstr>
      <vt:lpstr>Phase 3: Agent Integration</vt:lpstr>
      <vt:lpstr>Phase 4: Multi-Agent Orchestration</vt:lpstr>
      <vt:lpstr>Workshop Phases V–VIII: Advanced Capabilities</vt:lpstr>
      <vt:lpstr>Phase 5: MCP (Model Context Protocol)</vt:lpstr>
      <vt:lpstr>Phase 6: Red-Teaming and Security Considerations</vt:lpstr>
      <vt:lpstr>Phase 7: Frameworks and Extensibility</vt:lpstr>
      <vt:lpstr>Phase 8: Observability and Evaluation</vt:lpstr>
      <vt:lpstr>Troubleshooting, Best Practices, and Community</vt:lpstr>
      <vt:lpstr>Troubleshooting Common Issues</vt:lpstr>
      <vt:lpstr>Best Practices for Lab Success</vt:lpstr>
      <vt:lpstr>References and Additional Resources</vt:lpstr>
      <vt:lpstr>Reference Materials and Documentation</vt:lpstr>
      <vt:lpstr>Further Learning Resources</vt:lpstr>
      <vt:lpstr>Summary and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Kapil Dhanger</cp:lastModifiedBy>
  <cp:revision>14</cp:revision>
  <dcterms:created xsi:type="dcterms:W3CDTF">2013-07-15T20:26:40Z</dcterms:created>
  <dcterms:modified xsi:type="dcterms:W3CDTF">2025-09-05T17:28:08Z</dcterms:modified>
</cp:coreProperties>
</file>